
<file path=[Content_Types].xml><?xml version="1.0" encoding="utf-8"?>
<Types xmlns="http://schemas.openxmlformats.org/package/2006/content-types">
  <Default ContentType="image/png" Extension="png"/>
  <Default ContentType="application/vnd.openxmlformats-officedocument.oleObject" Extension="bin"/>
  <Default ContentType="image/x-emf" Extension="emf"/>
  <Default ContentType="image/jpeg" Extension="jpeg"/>
  <Default ContentType="image/x-wmf" Extension="wmf"/>
  <Default ContentType="application/vnd.openxmlformats-package.relationships+xml" Extension="rels"/>
  <Default ContentType="application/xml" Extension="xml"/>
  <Default ContentType="image/vnd.ms-photo" Extension="wdp"/>
  <Default ContentType="application/vnd.openxmlformats-officedocument.vmlDrawing" Extension="vml"/>
  <Default ContentType="image/gif" Extension="gif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7"/>
  </p:notesMasterIdLst>
  <p:sldIdLst>
    <p:sldId id="257" r:id="rId3"/>
    <p:sldId id="274" r:id="rId4"/>
    <p:sldId id="261" r:id="rId5"/>
    <p:sldId id="264" r:id="rId6"/>
    <p:sldId id="269" r:id="rId7"/>
    <p:sldId id="270" r:id="rId8"/>
    <p:sldId id="278" r:id="rId9"/>
    <p:sldId id="276" r:id="rId10"/>
    <p:sldId id="277" r:id="rId11"/>
    <p:sldId id="272" r:id="rId12"/>
    <p:sldId id="262" r:id="rId13"/>
    <p:sldId id="263" r:id="rId14"/>
    <p:sldId id="266" r:id="rId15"/>
    <p:sldId id="265" r:id="rId16"/>
  </p:sldIdLst>
  <p:sldSz cx="6858000" cy="9906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B1B6"/>
    <a:srgbClr val="EF636D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>
      <p:cViewPr varScale="1">
        <p:scale>
          <a:sx n="78" d="100"/>
          <a:sy n="78" d="100"/>
        </p:scale>
        <p:origin x="30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319661-62E1-4A1E-88FB-69D1D2CED1D7}" type="doc">
      <dgm:prSet loTypeId="urn:microsoft.com/office/officeart/2005/8/layout/hChevron3" loCatId="process" qsTypeId="urn:microsoft.com/office/officeart/2005/8/quickstyle/3d1" qsCatId="3D" csTypeId="urn:microsoft.com/office/officeart/2005/8/colors/accent1_2" csCatId="accent1" phldr="1"/>
      <dgm:spPr/>
    </dgm:pt>
    <dgm:pt modelId="{240E9729-5128-43A2-964A-3A2B646A18DE}">
      <dgm:prSet phldrT="[Текст]" custT="1"/>
      <dgm:sp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</a:gradFill>
        <a:ln>
          <a:solidFill>
            <a:schemeClr val="tx1">
              <a:lumMod val="50000"/>
              <a:lumOff val="50000"/>
            </a:schemeClr>
          </a:solidFill>
        </a:ln>
      </dgm:spPr>
      <dgm:t>
        <a:bodyPr anchor="t"/>
        <a:lstStyle/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r>
            <a:rPr lang="ru-RU" sz="1100" b="1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rPr>
            <a:t>тренировочные </a:t>
          </a:r>
        </a:p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r>
            <a:rPr lang="ru-RU" sz="1100" b="1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rPr>
            <a:t>занятия</a:t>
          </a:r>
          <a:endParaRPr lang="ru-RU" sz="1100" b="1" dirty="0">
            <a:solidFill>
              <a:schemeClr val="accent6">
                <a:lumMod val="50000"/>
              </a:schemeClr>
            </a:solidFill>
            <a:latin typeface="Arial Narrow" pitchFamily="34" charset="0"/>
          </a:endParaRPr>
        </a:p>
      </dgm:t>
    </dgm:pt>
    <dgm:pt modelId="{5E55292E-E1E1-4FE1-842F-6A8A58854FD7}" type="parTrans" cxnId="{BA275AEA-52B1-4A5E-923E-D53237D7C68C}">
      <dgm:prSet/>
      <dgm:spPr/>
      <dgm:t>
        <a:bodyPr/>
        <a:lstStyle/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endParaRPr lang="ru-RU" sz="1100" b="1">
            <a:solidFill>
              <a:schemeClr val="tx1"/>
            </a:solidFill>
            <a:latin typeface="Arial Narrow" pitchFamily="34" charset="0"/>
          </a:endParaRPr>
        </a:p>
      </dgm:t>
    </dgm:pt>
    <dgm:pt modelId="{51D6BDB3-0C19-44E0-BED7-FE42A0BAA2D5}" type="sibTrans" cxnId="{BA275AEA-52B1-4A5E-923E-D53237D7C68C}">
      <dgm:prSet/>
      <dgm:spPr/>
      <dgm:t>
        <a:bodyPr/>
        <a:lstStyle/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endParaRPr lang="ru-RU" sz="1100" b="1">
            <a:solidFill>
              <a:schemeClr val="tx1"/>
            </a:solidFill>
            <a:latin typeface="Arial Narrow" pitchFamily="34" charset="0"/>
          </a:endParaRPr>
        </a:p>
      </dgm:t>
    </dgm:pt>
    <dgm:pt modelId="{77E55845-419B-4A94-AB60-C3E601437B16}">
      <dgm:prSet phldrT="[Текст]" custT="1"/>
      <dgm:sp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</a:gra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r>
            <a:rPr lang="ru-RU" sz="1100" b="1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rPr>
            <a:t>тренировочные занятия</a:t>
          </a:r>
          <a:endParaRPr lang="ru-RU" sz="1100" b="1" dirty="0">
            <a:solidFill>
              <a:schemeClr val="accent6">
                <a:lumMod val="50000"/>
              </a:schemeClr>
            </a:solidFill>
            <a:latin typeface="Arial Narrow" pitchFamily="34" charset="0"/>
          </a:endParaRPr>
        </a:p>
      </dgm:t>
    </dgm:pt>
    <dgm:pt modelId="{E60DEF24-E8FB-4610-AD95-CF8725F55564}" type="parTrans" cxnId="{0338C532-9884-454D-BFDC-E224EB644C7D}">
      <dgm:prSet/>
      <dgm:spPr/>
      <dgm:t>
        <a:bodyPr/>
        <a:lstStyle/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endParaRPr lang="ru-RU" sz="1100" b="1">
            <a:solidFill>
              <a:schemeClr val="tx1"/>
            </a:solidFill>
            <a:latin typeface="Arial Narrow" pitchFamily="34" charset="0"/>
          </a:endParaRPr>
        </a:p>
      </dgm:t>
    </dgm:pt>
    <dgm:pt modelId="{FDB344C1-1896-49D6-91AE-05940DFFE5DD}" type="sibTrans" cxnId="{0338C532-9884-454D-BFDC-E224EB644C7D}">
      <dgm:prSet/>
      <dgm:spPr/>
      <dgm:t>
        <a:bodyPr/>
        <a:lstStyle/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endParaRPr lang="ru-RU" sz="1100" b="1">
            <a:solidFill>
              <a:schemeClr val="tx1"/>
            </a:solidFill>
            <a:latin typeface="Arial Narrow" pitchFamily="34" charset="0"/>
          </a:endParaRPr>
        </a:p>
      </dgm:t>
    </dgm:pt>
    <dgm:pt modelId="{D4F95D93-14AC-4933-8BEA-8655AC5A39BC}">
      <dgm:prSet phldrT="[Текст]" custT="1"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</a:gradFill>
        <a:ln>
          <a:solidFill>
            <a:schemeClr val="tx1">
              <a:lumMod val="50000"/>
              <a:lumOff val="50000"/>
            </a:schemeClr>
          </a:solidFill>
        </a:ln>
      </dgm:spPr>
      <dgm:t>
        <a:bodyPr anchor="t"/>
        <a:lstStyle/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solidFill>
                <a:srgbClr val="FF0000"/>
              </a:solidFill>
              <a:latin typeface="Arial Narrow" pitchFamily="34" charset="0"/>
            </a:rPr>
            <a:t>учебные</a:t>
          </a:r>
        </a:p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solidFill>
                <a:srgbClr val="FF0000"/>
              </a:solidFill>
              <a:latin typeface="Arial Narrow" pitchFamily="34" charset="0"/>
            </a:rPr>
            <a:t> сборы</a:t>
          </a:r>
          <a:endParaRPr lang="ru-RU" sz="1200" b="1" dirty="0">
            <a:solidFill>
              <a:srgbClr val="FF0000"/>
            </a:solidFill>
            <a:latin typeface="Arial Narrow" pitchFamily="34" charset="0"/>
          </a:endParaRPr>
        </a:p>
      </dgm:t>
    </dgm:pt>
    <dgm:pt modelId="{E260A0EA-EEFB-4D01-A4B4-DDCBF46FE8B5}" type="parTrans" cxnId="{DD67994C-C8AE-4B22-B2CF-FC052421348B}">
      <dgm:prSet/>
      <dgm:spPr/>
      <dgm:t>
        <a:bodyPr/>
        <a:lstStyle/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endParaRPr lang="ru-RU" sz="1100" b="1">
            <a:solidFill>
              <a:schemeClr val="tx1"/>
            </a:solidFill>
            <a:latin typeface="Arial Narrow" pitchFamily="34" charset="0"/>
          </a:endParaRPr>
        </a:p>
      </dgm:t>
    </dgm:pt>
    <dgm:pt modelId="{39061897-8F52-4713-9A39-52DA09741DEA}" type="sibTrans" cxnId="{DD67994C-C8AE-4B22-B2CF-FC052421348B}">
      <dgm:prSet/>
      <dgm:spPr/>
      <dgm:t>
        <a:bodyPr/>
        <a:lstStyle/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endParaRPr lang="ru-RU" sz="1100" b="1">
            <a:solidFill>
              <a:schemeClr val="tx1"/>
            </a:solidFill>
            <a:latin typeface="Arial Narrow" pitchFamily="34" charset="0"/>
          </a:endParaRPr>
        </a:p>
      </dgm:t>
    </dgm:pt>
    <dgm:pt modelId="{16795007-03EE-486B-9870-1EE2951A3492}">
      <dgm:prSet phldrT="[Текст]" custT="1"/>
      <dgm:sp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</a:gradFill>
        <a:ln>
          <a:solidFill>
            <a:schemeClr val="tx1">
              <a:lumMod val="50000"/>
              <a:lumOff val="50000"/>
            </a:schemeClr>
          </a:solidFill>
        </a:ln>
      </dgm:spPr>
      <dgm:t>
        <a:bodyPr anchor="t"/>
        <a:lstStyle/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r>
            <a:rPr lang="ru-RU" sz="1100" b="1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rPr>
            <a:t>тренировочные </a:t>
          </a:r>
        </a:p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r>
            <a:rPr lang="ru-RU" sz="1100" b="1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rPr>
            <a:t>занятия</a:t>
          </a:r>
          <a:endParaRPr lang="ru-RU" sz="1100" b="1" dirty="0">
            <a:solidFill>
              <a:schemeClr val="accent6">
                <a:lumMod val="50000"/>
              </a:schemeClr>
            </a:solidFill>
            <a:latin typeface="Arial Narrow" pitchFamily="34" charset="0"/>
          </a:endParaRPr>
        </a:p>
      </dgm:t>
    </dgm:pt>
    <dgm:pt modelId="{A43C02BB-27EB-49BE-802A-067F38130999}" type="parTrans" cxnId="{D110BD76-3337-4F86-B753-CAE2D7B19DB9}">
      <dgm:prSet/>
      <dgm:spPr/>
      <dgm:t>
        <a:bodyPr/>
        <a:lstStyle/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endParaRPr lang="ru-RU" sz="1100" b="1">
            <a:solidFill>
              <a:schemeClr val="tx1"/>
            </a:solidFill>
            <a:latin typeface="Arial Narrow" pitchFamily="34" charset="0"/>
          </a:endParaRPr>
        </a:p>
      </dgm:t>
    </dgm:pt>
    <dgm:pt modelId="{CC6266FE-4D03-46B0-BE1B-B4362F82C593}" type="sibTrans" cxnId="{D110BD76-3337-4F86-B753-CAE2D7B19DB9}">
      <dgm:prSet/>
      <dgm:spPr/>
      <dgm:t>
        <a:bodyPr/>
        <a:lstStyle/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endParaRPr lang="ru-RU" sz="1100" b="1">
            <a:solidFill>
              <a:schemeClr val="tx1"/>
            </a:solidFill>
            <a:latin typeface="Arial Narrow" pitchFamily="34" charset="0"/>
          </a:endParaRPr>
        </a:p>
      </dgm:t>
    </dgm:pt>
    <dgm:pt modelId="{4120E57F-54E4-435B-9665-B5DE6B8FFFAC}">
      <dgm:prSet phldrT="[Текст]" custT="1"/>
      <dgm:sp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</a:gradFill>
        <a:ln>
          <a:solidFill>
            <a:schemeClr val="tx1">
              <a:lumMod val="50000"/>
              <a:lumOff val="50000"/>
            </a:schemeClr>
          </a:solidFill>
        </a:ln>
      </dgm:spPr>
      <dgm:t>
        <a:bodyPr anchor="t"/>
        <a:lstStyle/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r>
            <a:rPr lang="ru-RU" sz="1100" b="1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rPr>
            <a:t>тренировочные</a:t>
          </a:r>
        </a:p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r>
            <a:rPr lang="ru-RU" sz="1100" b="1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rPr>
            <a:t> занятия</a:t>
          </a:r>
          <a:endParaRPr lang="ru-RU" sz="1100" b="1" dirty="0">
            <a:solidFill>
              <a:schemeClr val="accent6">
                <a:lumMod val="50000"/>
              </a:schemeClr>
            </a:solidFill>
            <a:latin typeface="Arial Narrow" pitchFamily="34" charset="0"/>
          </a:endParaRPr>
        </a:p>
      </dgm:t>
    </dgm:pt>
    <dgm:pt modelId="{BCE20587-5D27-437A-8799-14A8BC1BDA5E}" type="parTrans" cxnId="{5965B99A-BC58-4B06-9829-91C16F75C624}">
      <dgm:prSet/>
      <dgm:spPr/>
      <dgm:t>
        <a:bodyPr/>
        <a:lstStyle/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endParaRPr lang="ru-RU" sz="1100" b="1">
            <a:solidFill>
              <a:schemeClr val="tx1"/>
            </a:solidFill>
            <a:latin typeface="Arial Narrow" pitchFamily="34" charset="0"/>
          </a:endParaRPr>
        </a:p>
      </dgm:t>
    </dgm:pt>
    <dgm:pt modelId="{9EA6FCD5-08E7-4804-A68B-0D2161CDF3AE}" type="sibTrans" cxnId="{5965B99A-BC58-4B06-9829-91C16F75C624}">
      <dgm:prSet/>
      <dgm:spPr/>
      <dgm:t>
        <a:bodyPr/>
        <a:lstStyle/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endParaRPr lang="ru-RU" sz="1100" b="1">
            <a:solidFill>
              <a:schemeClr val="tx1"/>
            </a:solidFill>
            <a:latin typeface="Arial Narrow" pitchFamily="34" charset="0"/>
          </a:endParaRPr>
        </a:p>
      </dgm:t>
    </dgm:pt>
    <dgm:pt modelId="{5A39C33A-01D7-443A-B574-80B0881917B2}">
      <dgm:prSet phldrT="[Текст]" custT="1"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49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</a:gradFill>
        <a:ln>
          <a:solidFill>
            <a:schemeClr val="tx1">
              <a:lumMod val="50000"/>
              <a:lumOff val="50000"/>
            </a:schemeClr>
          </a:solidFill>
        </a:ln>
      </dgm:spPr>
      <dgm:t>
        <a:bodyPr anchor="t"/>
        <a:lstStyle/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solidFill>
                <a:srgbClr val="FF0000"/>
              </a:solidFill>
              <a:latin typeface="Arial Narrow" pitchFamily="34" charset="0"/>
            </a:rPr>
            <a:t>учебные </a:t>
          </a:r>
        </a:p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solidFill>
                <a:srgbClr val="FF0000"/>
              </a:solidFill>
              <a:latin typeface="Arial Narrow" pitchFamily="34" charset="0"/>
            </a:rPr>
            <a:t>сборы</a:t>
          </a:r>
          <a:endParaRPr lang="ru-RU" sz="1200" b="1" dirty="0">
            <a:solidFill>
              <a:srgbClr val="FF0000"/>
            </a:solidFill>
            <a:latin typeface="Arial Narrow" pitchFamily="34" charset="0"/>
          </a:endParaRPr>
        </a:p>
      </dgm:t>
    </dgm:pt>
    <dgm:pt modelId="{8B7DCECE-A718-4B0E-B0CA-4AF853AB6F0F}" type="parTrans" cxnId="{057B15D8-0DB2-43E1-988F-589F5B7DB0F1}">
      <dgm:prSet/>
      <dgm:spPr/>
      <dgm:t>
        <a:bodyPr/>
        <a:lstStyle/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endParaRPr lang="ru-RU" sz="1100" b="1">
            <a:solidFill>
              <a:schemeClr val="tx1"/>
            </a:solidFill>
            <a:latin typeface="Arial Narrow" pitchFamily="34" charset="0"/>
          </a:endParaRPr>
        </a:p>
      </dgm:t>
    </dgm:pt>
    <dgm:pt modelId="{0D9CB4E4-E525-457F-A0C9-5EC672573638}" type="sibTrans" cxnId="{057B15D8-0DB2-43E1-988F-589F5B7DB0F1}">
      <dgm:prSet/>
      <dgm:spPr/>
      <dgm:t>
        <a:bodyPr/>
        <a:lstStyle/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endParaRPr lang="ru-RU" sz="1100" b="1">
            <a:solidFill>
              <a:schemeClr val="tx1"/>
            </a:solidFill>
            <a:latin typeface="Arial Narrow" pitchFamily="34" charset="0"/>
          </a:endParaRPr>
        </a:p>
      </dgm:t>
    </dgm:pt>
    <dgm:pt modelId="{C0BBA235-5AB4-4EE5-9AA3-223F2D358769}" type="pres">
      <dgm:prSet presAssocID="{11319661-62E1-4A1E-88FB-69D1D2CED1D7}" presName="Name0" presStyleCnt="0">
        <dgm:presLayoutVars>
          <dgm:dir/>
          <dgm:resizeHandles val="exact"/>
        </dgm:presLayoutVars>
      </dgm:prSet>
      <dgm:spPr/>
    </dgm:pt>
    <dgm:pt modelId="{1CEE8D18-F0E3-4871-924C-93DF0404E2E6}" type="pres">
      <dgm:prSet presAssocID="{240E9729-5128-43A2-964A-3A2B646A18DE}" presName="parTxOnly" presStyleLbl="node1" presStyleIdx="0" presStyleCnt="6" custScaleX="15053" custScaleY="13876" custLinFactX="-28211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368FC-1E82-4DF4-A999-132255B113FF}" type="pres">
      <dgm:prSet presAssocID="{51D6BDB3-0C19-44E0-BED7-FE42A0BAA2D5}" presName="parSpace" presStyleCnt="0"/>
      <dgm:spPr/>
    </dgm:pt>
    <dgm:pt modelId="{E71B986F-DB10-4270-A170-DD3417FE76A9}" type="pres">
      <dgm:prSet presAssocID="{77E55845-419B-4A94-AB60-C3E601437B16}" presName="parTxOnly" presStyleLbl="node1" presStyleIdx="1" presStyleCnt="6" custScaleX="14624" custLinFactX="-8090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75EAB-1EEC-4055-A945-DEC30CF77397}" type="pres">
      <dgm:prSet presAssocID="{FDB344C1-1896-49D6-91AE-05940DFFE5DD}" presName="parSpace" presStyleCnt="0"/>
      <dgm:spPr/>
    </dgm:pt>
    <dgm:pt modelId="{60252E82-11F2-4EBE-8A1E-D748DF838DCA}" type="pres">
      <dgm:prSet presAssocID="{D4F95D93-14AC-4933-8BEA-8655AC5A39BC}" presName="parTxOnly" presStyleLbl="node1" presStyleIdx="2" presStyleCnt="6" custScaleX="19423" custLinFactNeighborX="-49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9F9C25-0539-45BC-AE02-D65760DA903A}" type="pres">
      <dgm:prSet presAssocID="{39061897-8F52-4713-9A39-52DA09741DEA}" presName="parSpace" presStyleCnt="0"/>
      <dgm:spPr/>
    </dgm:pt>
    <dgm:pt modelId="{D0BC7E35-4F2A-42BE-AFB7-E80C0C5DF1BE}" type="pres">
      <dgm:prSet presAssocID="{16795007-03EE-486B-9870-1EE2951A3492}" presName="parTxOnly" presStyleLbl="node1" presStyleIdx="3" presStyleCnt="6" custScaleX="16643" custLinFactNeighborX="49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7E263-C469-4AA8-8E7B-539F233D42CF}" type="pres">
      <dgm:prSet presAssocID="{CC6266FE-4D03-46B0-BE1B-B4362F82C593}" presName="parSpace" presStyleCnt="0"/>
      <dgm:spPr/>
    </dgm:pt>
    <dgm:pt modelId="{63005CCF-7527-46D4-8C62-729DA8FFCCAE}" type="pres">
      <dgm:prSet presAssocID="{4120E57F-54E4-435B-9665-B5DE6B8FFFAC}" presName="parTxOnly" presStyleLbl="node1" presStyleIdx="4" presStyleCnt="6" custScaleX="17464" custLinFactX="10385" custLinFactNeighbor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00E9D-4C0F-4AC2-AFE0-BE2AB7CC1D8E}" type="pres">
      <dgm:prSet presAssocID="{9EA6FCD5-08E7-4804-A68B-0D2161CDF3AE}" presName="parSpace" presStyleCnt="0"/>
      <dgm:spPr/>
    </dgm:pt>
    <dgm:pt modelId="{088C93D9-79E9-4BFF-AAEF-D13D5233569A}" type="pres">
      <dgm:prSet presAssocID="{5A39C33A-01D7-443A-B574-80B0881917B2}" presName="parTxOnly" presStyleLbl="node1" presStyleIdx="5" presStyleCnt="6" custScaleX="16436" custLinFactX="28589" custLinFactNeighbor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925981-E01D-4D60-90BA-88226291C126}" type="presOf" srcId="{11319661-62E1-4A1E-88FB-69D1D2CED1D7}" destId="{C0BBA235-5AB4-4EE5-9AA3-223F2D358769}" srcOrd="0" destOrd="0" presId="urn:microsoft.com/office/officeart/2005/8/layout/hChevron3"/>
    <dgm:cxn modelId="{F8046892-FBDB-405D-9AA6-BC42141C1745}" type="presOf" srcId="{16795007-03EE-486B-9870-1EE2951A3492}" destId="{D0BC7E35-4F2A-42BE-AFB7-E80C0C5DF1BE}" srcOrd="0" destOrd="0" presId="urn:microsoft.com/office/officeart/2005/8/layout/hChevron3"/>
    <dgm:cxn modelId="{12353E3E-C521-44F2-9D1F-E79E9DFC36F1}" type="presOf" srcId="{4120E57F-54E4-435B-9665-B5DE6B8FFFAC}" destId="{63005CCF-7527-46D4-8C62-729DA8FFCCAE}" srcOrd="0" destOrd="0" presId="urn:microsoft.com/office/officeart/2005/8/layout/hChevron3"/>
    <dgm:cxn modelId="{DD67994C-C8AE-4B22-B2CF-FC052421348B}" srcId="{11319661-62E1-4A1E-88FB-69D1D2CED1D7}" destId="{D4F95D93-14AC-4933-8BEA-8655AC5A39BC}" srcOrd="2" destOrd="0" parTransId="{E260A0EA-EEFB-4D01-A4B4-DDCBF46FE8B5}" sibTransId="{39061897-8F52-4713-9A39-52DA09741DEA}"/>
    <dgm:cxn modelId="{77E5A84D-C1DE-4A1C-94DE-B4DCDF8CB5FC}" type="presOf" srcId="{D4F95D93-14AC-4933-8BEA-8655AC5A39BC}" destId="{60252E82-11F2-4EBE-8A1E-D748DF838DCA}" srcOrd="0" destOrd="0" presId="urn:microsoft.com/office/officeart/2005/8/layout/hChevron3"/>
    <dgm:cxn modelId="{5F4A1D5F-A2AC-4A0E-81EE-22C965E3117B}" type="presOf" srcId="{5A39C33A-01D7-443A-B574-80B0881917B2}" destId="{088C93D9-79E9-4BFF-AAEF-D13D5233569A}" srcOrd="0" destOrd="0" presId="urn:microsoft.com/office/officeart/2005/8/layout/hChevron3"/>
    <dgm:cxn modelId="{BA275AEA-52B1-4A5E-923E-D53237D7C68C}" srcId="{11319661-62E1-4A1E-88FB-69D1D2CED1D7}" destId="{240E9729-5128-43A2-964A-3A2B646A18DE}" srcOrd="0" destOrd="0" parTransId="{5E55292E-E1E1-4FE1-842F-6A8A58854FD7}" sibTransId="{51D6BDB3-0C19-44E0-BED7-FE42A0BAA2D5}"/>
    <dgm:cxn modelId="{152E7D0F-23DA-4743-BD96-6DBEE9E0D328}" type="presOf" srcId="{77E55845-419B-4A94-AB60-C3E601437B16}" destId="{E71B986F-DB10-4270-A170-DD3417FE76A9}" srcOrd="0" destOrd="0" presId="urn:microsoft.com/office/officeart/2005/8/layout/hChevron3"/>
    <dgm:cxn modelId="{CA3F8651-1C43-43B0-B68C-D97042E9151D}" type="presOf" srcId="{240E9729-5128-43A2-964A-3A2B646A18DE}" destId="{1CEE8D18-F0E3-4871-924C-93DF0404E2E6}" srcOrd="0" destOrd="0" presId="urn:microsoft.com/office/officeart/2005/8/layout/hChevron3"/>
    <dgm:cxn modelId="{5965B99A-BC58-4B06-9829-91C16F75C624}" srcId="{11319661-62E1-4A1E-88FB-69D1D2CED1D7}" destId="{4120E57F-54E4-435B-9665-B5DE6B8FFFAC}" srcOrd="4" destOrd="0" parTransId="{BCE20587-5D27-437A-8799-14A8BC1BDA5E}" sibTransId="{9EA6FCD5-08E7-4804-A68B-0D2161CDF3AE}"/>
    <dgm:cxn modelId="{057B15D8-0DB2-43E1-988F-589F5B7DB0F1}" srcId="{11319661-62E1-4A1E-88FB-69D1D2CED1D7}" destId="{5A39C33A-01D7-443A-B574-80B0881917B2}" srcOrd="5" destOrd="0" parTransId="{8B7DCECE-A718-4B0E-B0CA-4AF853AB6F0F}" sibTransId="{0D9CB4E4-E525-457F-A0C9-5EC672573638}"/>
    <dgm:cxn modelId="{0338C532-9884-454D-BFDC-E224EB644C7D}" srcId="{11319661-62E1-4A1E-88FB-69D1D2CED1D7}" destId="{77E55845-419B-4A94-AB60-C3E601437B16}" srcOrd="1" destOrd="0" parTransId="{E60DEF24-E8FB-4610-AD95-CF8725F55564}" sibTransId="{FDB344C1-1896-49D6-91AE-05940DFFE5DD}"/>
    <dgm:cxn modelId="{D110BD76-3337-4F86-B753-CAE2D7B19DB9}" srcId="{11319661-62E1-4A1E-88FB-69D1D2CED1D7}" destId="{16795007-03EE-486B-9870-1EE2951A3492}" srcOrd="3" destOrd="0" parTransId="{A43C02BB-27EB-49BE-802A-067F38130999}" sibTransId="{CC6266FE-4D03-46B0-BE1B-B4362F82C593}"/>
    <dgm:cxn modelId="{BD34DA7C-84FE-430E-9013-F9C6B3028A2A}" type="presParOf" srcId="{C0BBA235-5AB4-4EE5-9AA3-223F2D358769}" destId="{1CEE8D18-F0E3-4871-924C-93DF0404E2E6}" srcOrd="0" destOrd="0" presId="urn:microsoft.com/office/officeart/2005/8/layout/hChevron3"/>
    <dgm:cxn modelId="{810F6542-D57C-4A2B-A5FF-7B744978D5CD}" type="presParOf" srcId="{C0BBA235-5AB4-4EE5-9AA3-223F2D358769}" destId="{3D6368FC-1E82-4DF4-A999-132255B113FF}" srcOrd="1" destOrd="0" presId="urn:microsoft.com/office/officeart/2005/8/layout/hChevron3"/>
    <dgm:cxn modelId="{42F7AD2B-95D4-4365-AA0C-B319736E9D2D}" type="presParOf" srcId="{C0BBA235-5AB4-4EE5-9AA3-223F2D358769}" destId="{E71B986F-DB10-4270-A170-DD3417FE76A9}" srcOrd="2" destOrd="0" presId="urn:microsoft.com/office/officeart/2005/8/layout/hChevron3"/>
    <dgm:cxn modelId="{467E7BCB-D859-4D4D-B90B-A6F8792E12FE}" type="presParOf" srcId="{C0BBA235-5AB4-4EE5-9AA3-223F2D358769}" destId="{7D375EAB-1EEC-4055-A945-DEC30CF77397}" srcOrd="3" destOrd="0" presId="urn:microsoft.com/office/officeart/2005/8/layout/hChevron3"/>
    <dgm:cxn modelId="{D24A4A56-9DEE-4E12-91C4-B8DD796252F5}" type="presParOf" srcId="{C0BBA235-5AB4-4EE5-9AA3-223F2D358769}" destId="{60252E82-11F2-4EBE-8A1E-D748DF838DCA}" srcOrd="4" destOrd="0" presId="urn:microsoft.com/office/officeart/2005/8/layout/hChevron3"/>
    <dgm:cxn modelId="{9B17D365-610B-4696-ADA8-091531A94C94}" type="presParOf" srcId="{C0BBA235-5AB4-4EE5-9AA3-223F2D358769}" destId="{AD9F9C25-0539-45BC-AE02-D65760DA903A}" srcOrd="5" destOrd="0" presId="urn:microsoft.com/office/officeart/2005/8/layout/hChevron3"/>
    <dgm:cxn modelId="{BCF81226-88FA-4361-9066-068A076A0171}" type="presParOf" srcId="{C0BBA235-5AB4-4EE5-9AA3-223F2D358769}" destId="{D0BC7E35-4F2A-42BE-AFB7-E80C0C5DF1BE}" srcOrd="6" destOrd="0" presId="urn:microsoft.com/office/officeart/2005/8/layout/hChevron3"/>
    <dgm:cxn modelId="{0C02A317-9049-4AED-BA3D-6D05E4586D97}" type="presParOf" srcId="{C0BBA235-5AB4-4EE5-9AA3-223F2D358769}" destId="{0917E263-C469-4AA8-8E7B-539F233D42CF}" srcOrd="7" destOrd="0" presId="urn:microsoft.com/office/officeart/2005/8/layout/hChevron3"/>
    <dgm:cxn modelId="{E451BAEC-6907-44D0-8616-16051FEB0701}" type="presParOf" srcId="{C0BBA235-5AB4-4EE5-9AA3-223F2D358769}" destId="{63005CCF-7527-46D4-8C62-729DA8FFCCAE}" srcOrd="8" destOrd="0" presId="urn:microsoft.com/office/officeart/2005/8/layout/hChevron3"/>
    <dgm:cxn modelId="{86FA7FE7-C2D8-4CAB-8C83-BB9FBFE7D63D}" type="presParOf" srcId="{C0BBA235-5AB4-4EE5-9AA3-223F2D358769}" destId="{EC400E9D-4C0F-4AC2-AFE0-BE2AB7CC1D8E}" srcOrd="9" destOrd="0" presId="urn:microsoft.com/office/officeart/2005/8/layout/hChevron3"/>
    <dgm:cxn modelId="{91D9DFE3-9EF7-427C-9A1D-535092DEDF3E}" type="presParOf" srcId="{C0BBA235-5AB4-4EE5-9AA3-223F2D358769}" destId="{088C93D9-79E9-4BFF-AAEF-D13D5233569A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E8D18-F0E3-4871-924C-93DF0404E2E6}">
      <dsp:nvSpPr>
        <dsp:cNvPr id="0" name=""/>
        <dsp:cNvSpPr/>
      </dsp:nvSpPr>
      <dsp:spPr>
        <a:xfrm>
          <a:off x="331745" y="0"/>
          <a:ext cx="1844164" cy="454073"/>
        </a:xfrm>
        <a:prstGeom prst="homePlate">
          <a:avLst/>
        </a:prstGeom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0"/>
        </a:gradFill>
        <a:ln>
          <a:solidFill>
            <a:schemeClr val="tx1">
              <a:lumMod val="50000"/>
              <a:lumOff val="5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t" anchorCtr="0">
          <a:noAutofit/>
        </a:bodyPr>
        <a:lstStyle/>
        <a:p>
          <a:pPr lvl="0" algn="ctr" defTabSz="48895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rPr>
            <a:t>тренировочные </a:t>
          </a:r>
        </a:p>
        <a:p>
          <a:pPr lvl="0" algn="ctr" defTabSz="48895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rPr>
            <a:t>занятия</a:t>
          </a:r>
          <a:endParaRPr lang="ru-RU" sz="1100" b="1" kern="1200" dirty="0">
            <a:solidFill>
              <a:schemeClr val="accent6">
                <a:lumMod val="50000"/>
              </a:schemeClr>
            </a:solidFill>
            <a:latin typeface="Arial Narrow" pitchFamily="34" charset="0"/>
          </a:endParaRPr>
        </a:p>
      </dsp:txBody>
      <dsp:txXfrm>
        <a:off x="331745" y="0"/>
        <a:ext cx="1730646" cy="454073"/>
      </dsp:txXfrm>
    </dsp:sp>
    <dsp:sp modelId="{E71B986F-DB10-4270-A170-DD3417FE76A9}">
      <dsp:nvSpPr>
        <dsp:cNvPr id="0" name=""/>
        <dsp:cNvSpPr/>
      </dsp:nvSpPr>
      <dsp:spPr>
        <a:xfrm>
          <a:off x="2190734" y="0"/>
          <a:ext cx="1791607" cy="454073"/>
        </a:xfrm>
        <a:prstGeom prst="chevron">
          <a:avLst/>
        </a:prstGeom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0"/>
        </a:gradFill>
        <a:ln>
          <a:solidFill>
            <a:schemeClr val="tx1">
              <a:lumMod val="50000"/>
              <a:lumOff val="5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rPr>
            <a:t>тренировочные занятия</a:t>
          </a:r>
          <a:endParaRPr lang="ru-RU" sz="1100" b="1" kern="1200" dirty="0">
            <a:solidFill>
              <a:schemeClr val="accent6">
                <a:lumMod val="50000"/>
              </a:schemeClr>
            </a:solidFill>
            <a:latin typeface="Arial Narrow" pitchFamily="34" charset="0"/>
          </a:endParaRPr>
        </a:p>
      </dsp:txBody>
      <dsp:txXfrm>
        <a:off x="2417771" y="0"/>
        <a:ext cx="1337534" cy="454073"/>
      </dsp:txXfrm>
    </dsp:sp>
    <dsp:sp modelId="{60252E82-11F2-4EBE-8A1E-D748DF838DCA}">
      <dsp:nvSpPr>
        <dsp:cNvPr id="0" name=""/>
        <dsp:cNvSpPr/>
      </dsp:nvSpPr>
      <dsp:spPr>
        <a:xfrm>
          <a:off x="3765447" y="0"/>
          <a:ext cx="2379539" cy="454073"/>
        </a:xfrm>
        <a:prstGeom prst="chevron">
          <a:avLst/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ln>
          <a:solidFill>
            <a:schemeClr val="tx1">
              <a:lumMod val="50000"/>
              <a:lumOff val="5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t" anchorCtr="0">
          <a:noAutofit/>
        </a:bodyPr>
        <a:lstStyle/>
        <a:p>
          <a:pPr lvl="0" algn="ctr" defTabSz="53340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FF0000"/>
              </a:solidFill>
              <a:latin typeface="Arial Narrow" pitchFamily="34" charset="0"/>
            </a:rPr>
            <a:t>учебные</a:t>
          </a:r>
        </a:p>
        <a:p>
          <a:pPr lvl="0" algn="ctr" defTabSz="53340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FF0000"/>
              </a:solidFill>
              <a:latin typeface="Arial Narrow" pitchFamily="34" charset="0"/>
            </a:rPr>
            <a:t> сборы</a:t>
          </a:r>
          <a:endParaRPr lang="ru-RU" sz="1200" b="1" kern="1200" dirty="0">
            <a:solidFill>
              <a:srgbClr val="FF0000"/>
            </a:solidFill>
            <a:latin typeface="Arial Narrow" pitchFamily="34" charset="0"/>
          </a:endParaRPr>
        </a:p>
      </dsp:txBody>
      <dsp:txXfrm>
        <a:off x="3992484" y="0"/>
        <a:ext cx="1925466" cy="454073"/>
      </dsp:txXfrm>
    </dsp:sp>
    <dsp:sp modelId="{D0BC7E35-4F2A-42BE-AFB7-E80C0C5DF1BE}">
      <dsp:nvSpPr>
        <dsp:cNvPr id="0" name=""/>
        <dsp:cNvSpPr/>
      </dsp:nvSpPr>
      <dsp:spPr>
        <a:xfrm>
          <a:off x="6123596" y="0"/>
          <a:ext cx="2038957" cy="454073"/>
        </a:xfrm>
        <a:prstGeom prst="chevron">
          <a:avLst/>
        </a:prstGeom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0"/>
        </a:gradFill>
        <a:ln>
          <a:solidFill>
            <a:schemeClr val="tx1">
              <a:lumMod val="50000"/>
              <a:lumOff val="5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t" anchorCtr="0">
          <a:noAutofit/>
        </a:bodyPr>
        <a:lstStyle/>
        <a:p>
          <a:pPr lvl="0" algn="ctr" defTabSz="48895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rPr>
            <a:t>тренировочные </a:t>
          </a:r>
        </a:p>
        <a:p>
          <a:pPr lvl="0" algn="ctr" defTabSz="48895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rPr>
            <a:t>занятия</a:t>
          </a:r>
          <a:endParaRPr lang="ru-RU" sz="1100" b="1" kern="1200" dirty="0">
            <a:solidFill>
              <a:schemeClr val="accent6">
                <a:lumMod val="50000"/>
              </a:schemeClr>
            </a:solidFill>
            <a:latin typeface="Arial Narrow" pitchFamily="34" charset="0"/>
          </a:endParaRPr>
        </a:p>
      </dsp:txBody>
      <dsp:txXfrm>
        <a:off x="6350633" y="0"/>
        <a:ext cx="1584884" cy="454073"/>
      </dsp:txXfrm>
    </dsp:sp>
    <dsp:sp modelId="{63005CCF-7527-46D4-8C62-729DA8FFCCAE}">
      <dsp:nvSpPr>
        <dsp:cNvPr id="0" name=""/>
        <dsp:cNvSpPr/>
      </dsp:nvSpPr>
      <dsp:spPr>
        <a:xfrm>
          <a:off x="8214009" y="0"/>
          <a:ext cx="2139539" cy="454073"/>
        </a:xfrm>
        <a:prstGeom prst="chevron">
          <a:avLst/>
        </a:prstGeom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0"/>
        </a:gradFill>
        <a:ln>
          <a:solidFill>
            <a:schemeClr val="tx1">
              <a:lumMod val="50000"/>
              <a:lumOff val="5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t" anchorCtr="0">
          <a:noAutofit/>
        </a:bodyPr>
        <a:lstStyle/>
        <a:p>
          <a:pPr lvl="0" algn="ctr" defTabSz="48895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rPr>
            <a:t>тренировочные</a:t>
          </a:r>
        </a:p>
        <a:p>
          <a:pPr lvl="0" algn="ctr" defTabSz="48895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rPr>
            <a:t> занятия</a:t>
          </a:r>
          <a:endParaRPr lang="ru-RU" sz="1100" b="1" kern="1200" dirty="0">
            <a:solidFill>
              <a:schemeClr val="accent6">
                <a:lumMod val="50000"/>
              </a:schemeClr>
            </a:solidFill>
            <a:latin typeface="Arial Narrow" pitchFamily="34" charset="0"/>
          </a:endParaRPr>
        </a:p>
      </dsp:txBody>
      <dsp:txXfrm>
        <a:off x="8441046" y="0"/>
        <a:ext cx="1685466" cy="454073"/>
      </dsp:txXfrm>
    </dsp:sp>
    <dsp:sp modelId="{088C93D9-79E9-4BFF-AAEF-D13D5233569A}">
      <dsp:nvSpPr>
        <dsp:cNvPr id="0" name=""/>
        <dsp:cNvSpPr/>
      </dsp:nvSpPr>
      <dsp:spPr>
        <a:xfrm>
          <a:off x="10133518" y="0"/>
          <a:ext cx="2013598" cy="454073"/>
        </a:xfrm>
        <a:prstGeom prst="chevron">
          <a:avLst/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49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ln>
          <a:solidFill>
            <a:schemeClr val="tx1">
              <a:lumMod val="50000"/>
              <a:lumOff val="5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t" anchorCtr="0">
          <a:noAutofit/>
        </a:bodyPr>
        <a:lstStyle/>
        <a:p>
          <a:pPr lvl="0" algn="ctr" defTabSz="53340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FF0000"/>
              </a:solidFill>
              <a:latin typeface="Arial Narrow" pitchFamily="34" charset="0"/>
            </a:rPr>
            <a:t>учебные </a:t>
          </a:r>
        </a:p>
        <a:p>
          <a:pPr lvl="0" algn="ctr" defTabSz="53340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FF0000"/>
              </a:solidFill>
              <a:latin typeface="Arial Narrow" pitchFamily="34" charset="0"/>
            </a:rPr>
            <a:t>сборы</a:t>
          </a:r>
          <a:endParaRPr lang="ru-RU" sz="1200" b="1" kern="1200" dirty="0">
            <a:solidFill>
              <a:srgbClr val="FF0000"/>
            </a:solidFill>
            <a:latin typeface="Arial Narrow" pitchFamily="34" charset="0"/>
          </a:endParaRPr>
        </a:p>
      </dsp:txBody>
      <dsp:txXfrm>
        <a:off x="10360555" y="0"/>
        <a:ext cx="1559525" cy="454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 ?><Relationships xmlns="http://schemas.openxmlformats.org/package/2006/relationships"><Relationship Id="rId1" Target="../media/image10.png" Type="http://schemas.openxmlformats.org/officeDocument/2006/relationships/image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7973B-D811-4278-8CC6-882E96727809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5F928-9339-4920-AEB9-5305E8BEA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960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1346200"/>
            <a:ext cx="2519362" cy="36401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28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85A657-F935-4846-A4F5-7311BAE6ECD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42856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194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3783D-F4B9-4214-8720-9CCFDCDEB1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0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863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3783D-F4B9-4214-8720-9CCFDCDEB1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0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650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3783D-F4B9-4214-8720-9CCFDCDEB1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0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375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3783D-F4B9-4214-8720-9CCFDCDEB1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0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307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3783D-F4B9-4214-8720-9CCFDCDEB1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0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064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3783D-F4B9-4214-8720-9CCFDCDEB1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0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422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3783D-F4B9-4214-8720-9CCFDCDEB1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0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855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3783D-F4B9-4214-8720-9CCFDCDEB1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0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767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3783D-F4B9-4214-8720-9CCFDCDEB1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0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309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3783D-F4B9-4214-8720-9CCFDCDEB1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0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174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3783D-F4B9-4214-8720-9CCFDCDEB1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0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643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3783D-F4B9-4214-8720-9CCFDCDEB1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0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140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3783D-F4B9-4214-8720-9CCFDCDEB1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0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309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20300">
              <a:defRPr/>
            </a:pPr>
            <a:fld id="{97563E37-6486-46E8-BC79-E9D4B2ACC6C1}" type="datetimeFigureOut">
              <a:rPr lang="ru-RU" smtClean="0"/>
              <a:pPr defTabSz="1320300">
                <a:defRPr/>
              </a:pPr>
              <a:t>16.04.2024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20300"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20300">
              <a:defRPr/>
            </a:pPr>
            <a:fld id="{F0FA2DFF-2DF1-4AD4-BDA0-8C8B140D1B49}" type="slidenum">
              <a:rPr lang="ru-RU" altLang="ru-RU" smtClean="0"/>
              <a:pPr defTabSz="1320300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2270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20300">
              <a:defRPr/>
            </a:pPr>
            <a:fld id="{9DC72825-3774-4657-9F88-C821C9F509C8}" type="datetimeFigureOut">
              <a:rPr lang="ru-RU" smtClean="0"/>
              <a:pPr defTabSz="1320300">
                <a:defRPr/>
              </a:pPr>
              <a:t>16.04.2024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20300"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20300">
              <a:defRPr/>
            </a:pPr>
            <a:fld id="{C789231C-7827-4FD8-9F91-C6267E92E642}" type="slidenum">
              <a:rPr lang="ru-RU" altLang="ru-RU" smtClean="0"/>
              <a:pPr defTabSz="1320300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3655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20300">
              <a:defRPr/>
            </a:pPr>
            <a:fld id="{67C1EE55-AFDB-40B4-AF9E-89AB04E42370}" type="datetimeFigureOut">
              <a:rPr lang="ru-RU" smtClean="0"/>
              <a:pPr defTabSz="1320300">
                <a:defRPr/>
              </a:pPr>
              <a:t>16.04.2024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20300"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20300">
              <a:defRPr/>
            </a:pPr>
            <a:fld id="{219912CF-60B8-4CB2-9B52-9D0D504C6B4A}" type="slidenum">
              <a:rPr lang="ru-RU" altLang="ru-RU" smtClean="0"/>
              <a:pPr defTabSz="1320300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4531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19368"/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19368"/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1936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19368"/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1936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6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19368"/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19368"/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1936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19368"/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1936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49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19368"/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19368"/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1936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19368"/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1936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91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19368"/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19368"/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1936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19368"/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1936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32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19368"/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19368"/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1936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19368"/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1936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90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19368"/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19368"/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1936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19368"/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1936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48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19368"/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19368"/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1936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19368"/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1936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515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19368"/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19368"/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1936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19368"/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1936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0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20300">
              <a:defRPr/>
            </a:pPr>
            <a:fld id="{F194DE80-1054-494E-A314-C78757888378}" type="datetimeFigureOut">
              <a:rPr lang="ru-RU" smtClean="0"/>
              <a:pPr defTabSz="1320300">
                <a:defRPr/>
              </a:pPr>
              <a:t>16.04.2024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20300"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20300">
              <a:defRPr/>
            </a:pPr>
            <a:fld id="{C251D884-4055-4F32-9FD9-B9106096EF3B}" type="slidenum">
              <a:rPr lang="ru-RU" altLang="ru-RU" smtClean="0"/>
              <a:pPr defTabSz="1320300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70806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19368"/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19368"/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1936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19368"/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1936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18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19368"/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19368"/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1936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19368"/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1936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71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19368"/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19368"/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1936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19368"/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1936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5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20300">
              <a:defRPr/>
            </a:pPr>
            <a:fld id="{F267DAA0-DADD-48F1-9F86-7BB22D44F1E7}" type="datetimeFigureOut">
              <a:rPr lang="ru-RU" smtClean="0"/>
              <a:pPr defTabSz="1320300">
                <a:defRPr/>
              </a:pPr>
              <a:t>16.04.2024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20300"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20300">
              <a:defRPr/>
            </a:pPr>
            <a:fld id="{F850852D-2EA6-43AB-B578-03879ECEF2C3}" type="slidenum">
              <a:rPr lang="ru-RU" altLang="ru-RU" smtClean="0"/>
              <a:pPr defTabSz="1320300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3051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20300">
              <a:defRPr/>
            </a:pPr>
            <a:fld id="{A531F4A1-C5AB-4C03-B197-51B7FD3ECE55}" type="datetimeFigureOut">
              <a:rPr lang="ru-RU" smtClean="0"/>
              <a:pPr defTabSz="1320300">
                <a:defRPr/>
              </a:pPr>
              <a:t>16.04.2024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20300"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20300">
              <a:defRPr/>
            </a:pPr>
            <a:fld id="{0AF4904B-BCC7-483E-8667-D57D88AD985C}" type="slidenum">
              <a:rPr lang="ru-RU" altLang="ru-RU" smtClean="0"/>
              <a:pPr defTabSz="1320300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2627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20300">
              <a:defRPr/>
            </a:pPr>
            <a:fld id="{706151DB-5B3E-42EA-8E35-21357632F67E}" type="datetimeFigureOut">
              <a:rPr lang="ru-RU" smtClean="0"/>
              <a:pPr defTabSz="1320300">
                <a:defRPr/>
              </a:pPr>
              <a:t>16.04.2024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20300"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20300">
              <a:defRPr/>
            </a:pPr>
            <a:fld id="{183408A7-B630-4767-86E0-88C13106116C}" type="slidenum">
              <a:rPr lang="ru-RU" altLang="ru-RU" smtClean="0"/>
              <a:pPr defTabSz="1320300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2031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20300">
              <a:defRPr/>
            </a:pPr>
            <a:fld id="{FE744906-9336-49F1-909A-BEA9981B8D16}" type="datetimeFigureOut">
              <a:rPr lang="ru-RU" smtClean="0"/>
              <a:pPr defTabSz="1320300">
                <a:defRPr/>
              </a:pPr>
              <a:t>16.04.2024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20300"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20300">
              <a:defRPr/>
            </a:pPr>
            <a:fld id="{A92D5357-C89F-4F4E-B671-FB718DE316C8}" type="slidenum">
              <a:rPr lang="ru-RU" altLang="ru-RU" smtClean="0"/>
              <a:pPr defTabSz="1320300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1853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20300">
              <a:defRPr/>
            </a:pPr>
            <a:fld id="{37634714-F71F-4A4A-A6CF-3A53888BAFD8}" type="datetimeFigureOut">
              <a:rPr lang="ru-RU" smtClean="0"/>
              <a:pPr defTabSz="1320300">
                <a:defRPr/>
              </a:pPr>
              <a:t>16.04.2024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20300"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20300">
              <a:defRPr/>
            </a:pPr>
            <a:fld id="{86169369-AD35-45B5-8FD5-7EDCA1B2B15F}" type="slidenum">
              <a:rPr lang="ru-RU" altLang="ru-RU" smtClean="0"/>
              <a:pPr defTabSz="1320300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5970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20300">
              <a:defRPr/>
            </a:pPr>
            <a:fld id="{CD6C42C2-66C6-4C92-90AF-A9FB876314C7}" type="datetimeFigureOut">
              <a:rPr lang="ru-RU" smtClean="0"/>
              <a:pPr defTabSz="1320300">
                <a:defRPr/>
              </a:pPr>
              <a:t>16.04.2024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20300"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20300">
              <a:defRPr/>
            </a:pPr>
            <a:fld id="{9014197A-F3F1-4FB8-9863-F21CDD16F105}" type="slidenum">
              <a:rPr lang="ru-RU" altLang="ru-RU" smtClean="0"/>
              <a:pPr defTabSz="1320300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9385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20300">
              <a:defRPr/>
            </a:pPr>
            <a:fld id="{051EAC2C-0BB0-4CAC-AE5D-6163A6AB1F15}" type="datetimeFigureOut">
              <a:rPr lang="ru-RU" smtClean="0"/>
              <a:pPr defTabSz="1320300">
                <a:defRPr/>
              </a:pPr>
              <a:t>16.04.2024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20300"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20300">
              <a:defRPr/>
            </a:pPr>
            <a:fld id="{131FE831-D4C7-4888-A0E5-B92EE9CD7130}" type="slidenum">
              <a:rPr lang="ru-RU" altLang="ru-RU" smtClean="0"/>
              <a:pPr defTabSz="1320300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4802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18183">
              <a:defRPr/>
            </a:pPr>
            <a:fld id="{180EC175-EA38-4B26-B746-96E4F3AE43F7}" type="datetimeFigureOut">
              <a:rPr lang="ru-RU" smtClean="0">
                <a:cs typeface="Arial" pitchFamily="34" charset="0"/>
              </a:rPr>
              <a:pPr defTabSz="1318183">
                <a:defRPr/>
              </a:pPr>
              <a:t>16.04.2024</a:t>
            </a:fld>
            <a:endParaRPr lang="ru-RU" dirty="0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18183">
              <a:defRPr/>
            </a:pPr>
            <a:endParaRPr lang="ru-RU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18183" fontAlgn="base">
              <a:spcBef>
                <a:spcPct val="0"/>
              </a:spcBef>
              <a:spcAft>
                <a:spcPct val="0"/>
              </a:spcAft>
              <a:defRPr/>
            </a:pPr>
            <a:fld id="{BBDBD2EC-D692-4760-93B6-5E123DDEF970}" type="slidenum">
              <a:rPr lang="ru-RU" altLang="ru-RU" smtClean="0">
                <a:cs typeface="Arial" pitchFamily="34" charset="0"/>
              </a:rPr>
              <a:pPr defTabSz="13181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1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64849"/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564849"/>
              <a:t>16.04.2024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6484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64849"/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56484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6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Relationship Id="rId4" Target="../media/image2.emf" Type="http://schemas.openxmlformats.org/officeDocument/2006/relationships/image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13" Type="http://schemas.openxmlformats.org/officeDocument/2006/relationships/image" Target="../media/image60.png"/><Relationship Id="rId3" Type="http://schemas.openxmlformats.org/officeDocument/2006/relationships/image" Target="../media/image8.png"/><Relationship Id="rId7" Type="http://schemas.openxmlformats.org/officeDocument/2006/relationships/image" Target="../media/image57.png"/><Relationship Id="rId12" Type="http://schemas.microsoft.com/office/2007/relationships/hdphoto" Target="../media/hdphoto28.wdp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59.png"/><Relationship Id="rId5" Type="http://schemas.openxmlformats.org/officeDocument/2006/relationships/image" Target="../media/image3.jpg"/><Relationship Id="rId15" Type="http://schemas.openxmlformats.org/officeDocument/2006/relationships/image" Target="../media/image62.png"/><Relationship Id="rId10" Type="http://schemas.microsoft.com/office/2007/relationships/hdphoto" Target="../media/hdphoto27.wdp"/><Relationship Id="rId4" Type="http://schemas.microsoft.com/office/2007/relationships/hdphoto" Target="../media/hdphoto2.wdp"/><Relationship Id="rId9" Type="http://schemas.openxmlformats.org/officeDocument/2006/relationships/image" Target="../media/image58.png"/><Relationship Id="rId1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3.jpg"/><Relationship Id="rId7" Type="http://schemas.openxmlformats.org/officeDocument/2006/relationships/diagramData" Target="../diagrams/data1.xml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microsoft.com/office/2007/relationships/diagramDrawing" Target="../diagrams/drawing1.xml"/><Relationship Id="rId5" Type="http://schemas.openxmlformats.org/officeDocument/2006/relationships/image" Target="../media/image8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9.wdp"/><Relationship Id="rId3" Type="http://schemas.openxmlformats.org/officeDocument/2006/relationships/image" Target="../media/image3.jp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3.xml.rels><?xml version="1.0" encoding="UTF-8" standalone="yes" ?><Relationships xmlns="http://schemas.openxmlformats.org/package/2006/relationships"><Relationship Id="rId8" Target="../media/image67.jpeg" Type="http://schemas.openxmlformats.org/officeDocument/2006/relationships/image"/><Relationship Id="rId3" Target="../media/image3.jpg" Type="http://schemas.openxmlformats.org/officeDocument/2006/relationships/image"/><Relationship Id="rId7" Target="../media/image66.jpeg" Type="http://schemas.openxmlformats.org/officeDocument/2006/relationships/image"/><Relationship Id="rId12" Target="../media/image70.jpe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12.xml" Type="http://schemas.openxmlformats.org/officeDocument/2006/relationships/slideLayout"/><Relationship Id="rId6" Target="../media/hdphoto2.wdp" Type="http://schemas.microsoft.com/office/2007/relationships/hdphoto"/><Relationship Id="rId11" Target="../media/hdphoto30.wdp" Type="http://schemas.microsoft.com/office/2007/relationships/hdphoto"/><Relationship Id="rId5" Target="../media/image8.png" Type="http://schemas.openxmlformats.org/officeDocument/2006/relationships/image"/><Relationship Id="rId10" Target="../media/image69.jpeg" Type="http://schemas.openxmlformats.org/officeDocument/2006/relationships/image"/><Relationship Id="rId4" Target="../media/image4.png" Type="http://schemas.openxmlformats.org/officeDocument/2006/relationships/image"/><Relationship Id="rId9" Target="../media/image68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8" Target="../media/image72.jpeg" Type="http://schemas.openxmlformats.org/officeDocument/2006/relationships/image"/><Relationship Id="rId3" Target="../media/image3.jpg" Type="http://schemas.openxmlformats.org/officeDocument/2006/relationships/image"/><Relationship Id="rId7" Target="../media/image71.jpeg" Type="http://schemas.openxmlformats.org/officeDocument/2006/relationships/image"/><Relationship Id="rId2" Target="../notesSlides/notesSlide14.xml" Type="http://schemas.openxmlformats.org/officeDocument/2006/relationships/notesSlide"/><Relationship Id="rId1" Target="../slideLayouts/slideLayout12.xml" Type="http://schemas.openxmlformats.org/officeDocument/2006/relationships/slideLayout"/><Relationship Id="rId6" Target="../media/hdphoto2.wdp" Type="http://schemas.microsoft.com/office/2007/relationships/hdphoto"/><Relationship Id="rId11" Target="../media/image75.jpeg" Type="http://schemas.openxmlformats.org/officeDocument/2006/relationships/image"/><Relationship Id="rId5" Target="../media/image8.png" Type="http://schemas.openxmlformats.org/officeDocument/2006/relationships/image"/><Relationship Id="rId10" Target="../media/image74.jpeg" Type="http://schemas.openxmlformats.org/officeDocument/2006/relationships/image"/><Relationship Id="rId4" Target="../media/image4.png" Type="http://schemas.openxmlformats.org/officeDocument/2006/relationships/image"/><Relationship Id="rId9" Target="../media/image73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8" Target="../media/image7.jpeg" Type="http://schemas.openxmlformats.org/officeDocument/2006/relationships/image"/><Relationship Id="rId3" Target="../media/image3.jpg" Type="http://schemas.openxmlformats.org/officeDocument/2006/relationships/image"/><Relationship Id="rId7" Target="../media/hdphoto1.wdp" Type="http://schemas.microsoft.com/office/2007/relationships/hdphoto"/><Relationship Id="rId2" Target="../notesSlides/notesSlide2.xml" Type="http://schemas.openxmlformats.org/officeDocument/2006/relationships/notesSlide"/><Relationship Id="rId1" Target="../slideLayouts/slideLayout12.xml" Type="http://schemas.openxmlformats.org/officeDocument/2006/relationships/slideLayout"/><Relationship Id="rId6" Target="../media/image6.jpeg" Type="http://schemas.openxmlformats.org/officeDocument/2006/relationships/image"/><Relationship Id="rId5" Target="../media/image5.emf" Type="http://schemas.openxmlformats.org/officeDocument/2006/relationships/image"/><Relationship Id="rId4" Target="../media/image4.pn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 ?><Relationships xmlns="http://schemas.openxmlformats.org/package/2006/relationships"><Relationship Id="rId8" Target="../media/image13.png" Type="http://schemas.openxmlformats.org/officeDocument/2006/relationships/image"/><Relationship Id="rId13" Target="../media/hdphoto3.wdp" Type="http://schemas.microsoft.com/office/2007/relationships/hdphoto"/><Relationship Id="rId3" Target="../notesSlides/notesSlide5.xml" Type="http://schemas.openxmlformats.org/officeDocument/2006/relationships/notesSlide"/><Relationship Id="rId7" Target="../media/image12.png" Type="http://schemas.openxmlformats.org/officeDocument/2006/relationships/image"/><Relationship Id="rId12" Target="../media/image17.png" Type="http://schemas.openxmlformats.org/officeDocument/2006/relationships/image"/><Relationship Id="rId2" Target="../slideLayouts/slideLayout12.xml" Type="http://schemas.openxmlformats.org/officeDocument/2006/relationships/slideLayout"/><Relationship Id="rId16" Target="../media/image10.png" Type="http://schemas.openxmlformats.org/officeDocument/2006/relationships/image"/><Relationship Id="rId1" Target="../drawings/vmlDrawing1.vml" Type="http://schemas.openxmlformats.org/officeDocument/2006/relationships/vmlDrawing"/><Relationship Id="rId6" Target="../media/image11.png" Type="http://schemas.openxmlformats.org/officeDocument/2006/relationships/image"/><Relationship Id="rId11" Target="../media/image16.png" Type="http://schemas.openxmlformats.org/officeDocument/2006/relationships/image"/><Relationship Id="rId5" Target="../media/image4.png" Type="http://schemas.openxmlformats.org/officeDocument/2006/relationships/image"/><Relationship Id="rId15" Target="../embeddings/oleObject1.bin" Type="http://schemas.openxmlformats.org/officeDocument/2006/relationships/oleObject"/><Relationship Id="rId10" Target="../media/image15.png" Type="http://schemas.openxmlformats.org/officeDocument/2006/relationships/image"/><Relationship Id="rId4" Target="../media/image3.jpg" Type="http://schemas.openxmlformats.org/officeDocument/2006/relationships/image"/><Relationship Id="rId9" Target="../media/image14.png" Type="http://schemas.openxmlformats.org/officeDocument/2006/relationships/image"/><Relationship Id="rId14" Target="../media/image18.jpe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18" Type="http://schemas.microsoft.com/office/2007/relationships/hdphoto" Target="../media/hdphoto7.wdp"/><Relationship Id="rId3" Type="http://schemas.openxmlformats.org/officeDocument/2006/relationships/image" Target="../media/image3.jpg"/><Relationship Id="rId21" Type="http://schemas.openxmlformats.org/officeDocument/2006/relationships/image" Target="../media/image31.jpeg"/><Relationship Id="rId7" Type="http://schemas.openxmlformats.org/officeDocument/2006/relationships/image" Target="../media/image22.png"/><Relationship Id="rId12" Type="http://schemas.openxmlformats.org/officeDocument/2006/relationships/image" Target="../media/image26.jpe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25.jpeg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23" Type="http://schemas.microsoft.com/office/2007/relationships/hdphoto" Target="../media/hdphoto9.wdp"/><Relationship Id="rId10" Type="http://schemas.openxmlformats.org/officeDocument/2006/relationships/image" Target="../media/image24.jpeg"/><Relationship Id="rId19" Type="http://schemas.openxmlformats.org/officeDocument/2006/relationships/image" Target="../media/image30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microsoft.com/office/2007/relationships/hdphoto" Target="../media/hdphoto5.wdp"/><Relationship Id="rId22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37.png"/><Relationship Id="rId18" Type="http://schemas.openxmlformats.org/officeDocument/2006/relationships/image" Target="../media/image40.png"/><Relationship Id="rId26" Type="http://schemas.openxmlformats.org/officeDocument/2006/relationships/image" Target="../media/image45.png"/><Relationship Id="rId39" Type="http://schemas.microsoft.com/office/2007/relationships/hdphoto" Target="../media/hdphoto23.wdp"/><Relationship Id="rId3" Type="http://schemas.openxmlformats.org/officeDocument/2006/relationships/image" Target="../media/image3.jpg"/><Relationship Id="rId21" Type="http://schemas.microsoft.com/office/2007/relationships/hdphoto" Target="../media/hdphoto17.wdp"/><Relationship Id="rId34" Type="http://schemas.openxmlformats.org/officeDocument/2006/relationships/image" Target="../media/image51.png"/><Relationship Id="rId42" Type="http://schemas.openxmlformats.org/officeDocument/2006/relationships/image" Target="../media/image55.png"/><Relationship Id="rId7" Type="http://schemas.openxmlformats.org/officeDocument/2006/relationships/image" Target="../media/image34.png"/><Relationship Id="rId12" Type="http://schemas.microsoft.com/office/2007/relationships/hdphoto" Target="../media/hdphoto13.wdp"/><Relationship Id="rId17" Type="http://schemas.microsoft.com/office/2007/relationships/hdphoto" Target="../media/hdphoto15.wdp"/><Relationship Id="rId25" Type="http://schemas.openxmlformats.org/officeDocument/2006/relationships/image" Target="../media/image44.png"/><Relationship Id="rId33" Type="http://schemas.microsoft.com/office/2007/relationships/hdphoto" Target="../media/hdphoto20.wdp"/><Relationship Id="rId38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9.png"/><Relationship Id="rId20" Type="http://schemas.openxmlformats.org/officeDocument/2006/relationships/image" Target="../media/image41.png"/><Relationship Id="rId29" Type="http://schemas.openxmlformats.org/officeDocument/2006/relationships/image" Target="../media/image48.jpeg"/><Relationship Id="rId41" Type="http://schemas.microsoft.com/office/2007/relationships/hdphoto" Target="../media/hdphoto24.wdp"/><Relationship Id="rId1" Type="http://schemas.openxmlformats.org/officeDocument/2006/relationships/slideLayout" Target="../slideLayouts/slideLayout12.xml"/><Relationship Id="rId6" Type="http://schemas.microsoft.com/office/2007/relationships/hdphoto" Target="../media/hdphoto10.wdp"/><Relationship Id="rId11" Type="http://schemas.openxmlformats.org/officeDocument/2006/relationships/image" Target="../media/image36.png"/><Relationship Id="rId24" Type="http://schemas.microsoft.com/office/2007/relationships/hdphoto" Target="../media/hdphoto18.wdp"/><Relationship Id="rId32" Type="http://schemas.openxmlformats.org/officeDocument/2006/relationships/image" Target="../media/image50.png"/><Relationship Id="rId37" Type="http://schemas.microsoft.com/office/2007/relationships/hdphoto" Target="../media/hdphoto22.wdp"/><Relationship Id="rId40" Type="http://schemas.openxmlformats.org/officeDocument/2006/relationships/image" Target="../media/image54.png"/><Relationship Id="rId5" Type="http://schemas.openxmlformats.org/officeDocument/2006/relationships/image" Target="../media/image33.png"/><Relationship Id="rId15" Type="http://schemas.openxmlformats.org/officeDocument/2006/relationships/image" Target="../media/image38.png"/><Relationship Id="rId23" Type="http://schemas.openxmlformats.org/officeDocument/2006/relationships/image" Target="../media/image43.png"/><Relationship Id="rId28" Type="http://schemas.openxmlformats.org/officeDocument/2006/relationships/image" Target="../media/image47.png"/><Relationship Id="rId36" Type="http://schemas.openxmlformats.org/officeDocument/2006/relationships/image" Target="../media/image52.png"/><Relationship Id="rId10" Type="http://schemas.microsoft.com/office/2007/relationships/hdphoto" Target="../media/hdphoto12.wdp"/><Relationship Id="rId19" Type="http://schemas.microsoft.com/office/2007/relationships/hdphoto" Target="../media/hdphoto16.wdp"/><Relationship Id="rId31" Type="http://schemas.microsoft.com/office/2007/relationships/hdphoto" Target="../media/hdphoto19.wdp"/><Relationship Id="rId44" Type="http://schemas.openxmlformats.org/officeDocument/2006/relationships/image" Target="../media/image56.wmf"/><Relationship Id="rId4" Type="http://schemas.openxmlformats.org/officeDocument/2006/relationships/image" Target="../media/image4.png"/><Relationship Id="rId9" Type="http://schemas.openxmlformats.org/officeDocument/2006/relationships/image" Target="../media/image35.png"/><Relationship Id="rId14" Type="http://schemas.microsoft.com/office/2007/relationships/hdphoto" Target="../media/hdphoto14.wdp"/><Relationship Id="rId22" Type="http://schemas.openxmlformats.org/officeDocument/2006/relationships/image" Target="../media/image42.png"/><Relationship Id="rId27" Type="http://schemas.openxmlformats.org/officeDocument/2006/relationships/image" Target="../media/image46.gif"/><Relationship Id="rId30" Type="http://schemas.openxmlformats.org/officeDocument/2006/relationships/image" Target="../media/image49.png"/><Relationship Id="rId35" Type="http://schemas.microsoft.com/office/2007/relationships/hdphoto" Target="../media/hdphoto21.wdp"/><Relationship Id="rId43" Type="http://schemas.microsoft.com/office/2007/relationships/hdphoto" Target="../media/hdphoto2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microsoft.com/office/2007/relationships/hdphoto" Target="../media/hdphoto2.wdp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" l="53" r="66" t="11"/>
          <a:stretch/>
        </p:blipFill>
        <p:spPr>
          <a:xfrm>
            <a:off x="0" y="-1080"/>
            <a:ext cx="6858000" cy="99070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5419135" y="106326"/>
            <a:ext cx="17653468" cy="455933"/>
          </a:xfrm>
          <a:prstGeom prst="rect">
            <a:avLst/>
          </a:prstGeom>
          <a:noFill/>
          <a:effectLst/>
        </p:spPr>
        <p:txBody>
          <a:bodyPr bIns="73362" lIns="146728" rIns="146728" tIns="73362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495114" fontAlgn="base">
              <a:spcBef>
                <a:spcPct val="0"/>
              </a:spcBef>
              <a:spcAft>
                <a:spcPct val="0"/>
              </a:spcAft>
              <a:tabLst>
                <a:tab algn="l" pos="6042899"/>
              </a:tabLst>
              <a:defRPr/>
            </a:pPr>
            <a:r>
              <a:rPr b="1" dirty="0" lang="ru-RU" sz="2000">
                <a:solidFill>
                  <a:prstClr val="black"/>
                </a:solidFill>
                <a:latin charset="0" panose="020B0606020202030204" pitchFamily="34" typeface="Arial Narrow"/>
                <a:cs charset="0" pitchFamily="34" typeface="Arial"/>
              </a:rPr>
              <a:t>Генеральный штаб Вооруженных Сил Российской Федерации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5826" y="6169992"/>
            <a:ext cx="6419851" cy="1901328"/>
          </a:xfrm>
          <a:prstGeom prst="rect">
            <a:avLst/>
          </a:prstGeom>
        </p:spPr>
        <p:txBody>
          <a:bodyPr bIns="88030" lIns="176060" rIns="176060" tIns="88030" wrap="square">
            <a:spAutoFit/>
          </a:bodyPr>
          <a:lstStyle/>
          <a:p>
            <a:pPr algn="ctr" defTabSz="1856055">
              <a:defRPr/>
            </a:pPr>
            <a:r>
              <a:rPr dirty="0" kern="0" lang="ru-RU" sz="2800">
                <a:solidFill>
                  <a:srgbClr val="C00000"/>
                </a:solidFill>
                <a:effectLst>
                  <a:glow rad="127000">
                    <a:prstClr val="white"/>
                  </a:glow>
                </a:effectLst>
                <a:latin charset="0" pitchFamily="34" typeface="Impact"/>
              </a:rPr>
              <a:t>АЛГОРИТМ</a:t>
            </a:r>
          </a:p>
          <a:p>
            <a:pPr algn="ctr" defTabSz="1856055">
              <a:defRPr/>
            </a:pPr>
            <a:r>
              <a:rPr dirty="0" kern="0" lang="ru-RU" sz="2800">
                <a:solidFill>
                  <a:srgbClr val="C00000"/>
                </a:solidFill>
                <a:effectLst>
                  <a:glow rad="127000">
                    <a:prstClr val="white"/>
                  </a:glow>
                </a:effectLst>
                <a:latin charset="0" pitchFamily="34" typeface="Impact"/>
              </a:rPr>
              <a:t> формирования мобилизационного людского резерва</a:t>
            </a:r>
          </a:p>
          <a:p>
            <a:pPr algn="ctr" defTabSz="1856055">
              <a:defRPr/>
            </a:pPr>
            <a:r>
              <a:rPr dirty="0" kern="0" lang="ru-RU" sz="2800">
                <a:solidFill>
                  <a:srgbClr val="C00000"/>
                </a:solidFill>
                <a:effectLst>
                  <a:glow rad="127000">
                    <a:prstClr val="white"/>
                  </a:glow>
                </a:effectLst>
                <a:latin charset="0" pitchFamily="34" typeface="Impact"/>
              </a:rPr>
              <a:t>в субъектах Российской Федерации</a:t>
            </a:r>
          </a:p>
        </p:txBody>
      </p:sp>
      <p:pic>
        <p:nvPicPr>
          <p:cNvPr id="10" name="Picture 2"/>
          <p:cNvPicPr>
            <a:picLocks noChangeArrowheads="1"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358651" y="1659073"/>
            <a:ext cx="4097895" cy="341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965304"/>
      </p:ext>
    </p:extLst>
  </p:cSld>
  <p:clrMapOvr>
    <a:masterClrMapping/>
  </p:clrMapOvr>
  <p:transition spd="slow">
    <p:wipe/>
  </p:transition>
  <p:timing>
    <p:tnLst>
      <p:par>
        <p:cTn dur="indefinite" id="1" nodeType="tmRoot" restart="never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rrowheads="1" noChangeAspect="1"/>
          </p:cNvPicPr>
          <p:nvPr/>
        </p:nvPicPr>
        <p:blipFill>
          <a:blip cstate="print"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6000"/>
                    </a14:imgEffect>
                    <a14:imgEffect>
                      <a14:colorTemperature colorTemp="5800"/>
                    </a14:imgEffect>
                    <a14:imgEffect>
                      <a14:saturation sat="0"/>
                    </a14:imgEffect>
                    <a14:imgEffect>
                      <a14:brightnessContrast bright="-44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149577"/>
            <a:ext cx="6857999" cy="875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Прямоугольник 82"/>
          <p:cNvSpPr/>
          <p:nvPr/>
        </p:nvSpPr>
        <p:spPr>
          <a:xfrm>
            <a:off x="0" y="-6580"/>
            <a:ext cx="6858000" cy="1149579"/>
          </a:xfrm>
          <a:prstGeom prst="rect">
            <a:avLst/>
          </a:prstGeom>
          <a:blipFill>
            <a:blip r:embed="rId5"/>
            <a:srcRect/>
            <a:stretch>
              <a:fillRect l="1" r="-1187"/>
            </a:stretch>
          </a:blipFill>
          <a:ln algn="ctr" cap="flat" cmpd="sng" w="9525">
            <a:noFill/>
            <a:prstDash val="solid"/>
          </a:ln>
          <a:effectLst/>
          <a:scene3d>
            <a:camera prst="orthographicFront"/>
            <a:lightRig dir="t" rig="threePt"/>
          </a:scene3d>
          <a:sp3d prstMaterial="dkEdge"/>
        </p:spPr>
        <p:txBody>
          <a:bodyPr anchor="ctr" bIns="46917" lIns="93827" rIns="93827" rtlCol="0" tIns="46917" wrap="square">
            <a:noAutofit/>
          </a:bodyPr>
          <a:lstStyle/>
          <a:p>
            <a:pPr algn="ctr" defTabSz="881002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1" baseline="0" cap="none" dirty="0" i="0" kern="0" kumimoji="0" lang="ru-RU" noProof="0" normalizeH="0" spc="0" strike="noStrike" sz="1541" u="none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charset="0" pitchFamily="34" typeface="Arial"/>
              <a:ea typeface="+mn-ea"/>
              <a:cs charset="0" pitchFamily="34" typeface="Arial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231317" y="290875"/>
            <a:ext cx="5566074" cy="554667"/>
          </a:xfrm>
          <a:prstGeom prst="rect">
            <a:avLst/>
          </a:prstGeom>
          <a:noFill/>
          <a:ln>
            <a:noFill/>
          </a:ln>
          <a:effectLst>
            <a:innerShdw blurRad="63500" dir="5400000" dist="508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txBody>
          <a:bodyPr anchor="ctr" bIns="0" lIns="0" rIns="0" tIns="0"/>
          <a:lstStyle/>
          <a:p>
            <a:pPr algn="ctr" defTabSz="881666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mtClean="0" spc="0" strike="noStrike" sz="1600" u="none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ФЕДЕРАЛЬНЫЕ ЛЬГОТЫ И СОЦИАЛЬНЫЕ ГАРАНТИИ</a:t>
            </a:r>
          </a:p>
          <a:p>
            <a:pPr algn="ctr" defTabSz="881666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mtClean="0" spc="0" strike="noStrike" sz="1600" u="none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МОБИЛИЗАЦИОННОГО ЛЮДСКОГО РЕЗЕРВА</a:t>
            </a:r>
            <a:endParaRPr b="1" baseline="0" cap="none" dirty="0" i="0" kern="0" kumimoji="0" lang="ru-RU" noProof="0" normalizeH="0" spc="0" strike="noStrike" sz="1600" u="none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charset="0" panose="020B0604020202020204" pitchFamily="34" typeface="Arial"/>
              <a:ea typeface="+mn-ea"/>
              <a:cs charset="0" panose="020B0604020202020204" pitchFamily="34" typeface="Arial"/>
            </a:endParaRPr>
          </a:p>
        </p:txBody>
      </p:sp>
      <p:pic>
        <p:nvPicPr>
          <p:cNvPr id="280" name="Picture 6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170709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931" y="1260858"/>
            <a:ext cx="2650887" cy="241449"/>
          </a:xfrm>
          <a:prstGeom prst="rect">
            <a:avLst/>
          </a:prstGeom>
          <a:noFill/>
          <a:ln>
            <a:noFill/>
          </a:ln>
          <a:effectLst>
            <a:innerShdw blurRad="63500" dir="5400000" dist="508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txBody>
          <a:bodyPr anchor="ctr" bIns="0" lIns="0" rIns="0" tIns="0"/>
          <a:lstStyle/>
          <a:p>
            <a:pPr algn="ctr" defTabSz="457982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pc="0" strike="noStrike" sz="1600" u="none">
                <a:ln w="3175">
                  <a:noFill/>
                  <a:prstDash val="solid"/>
                </a:ln>
                <a:solidFill>
                  <a:srgbClr val="005CAA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anose="020B0606020202030204" pitchFamily="34" typeface="Arial Narrow"/>
                <a:ea typeface="+mn-ea"/>
                <a:cs charset="0" pitchFamily="34" typeface="Arial"/>
              </a:rPr>
              <a:t>СОХРАНЕНИЕ МЕСТА РАБОТЫ</a:t>
            </a:r>
            <a:endParaRPr b="1" baseline="0" cap="none" dirty="0" i="0" kern="0" kumimoji="0" lang="ru-RU" noProof="0" normalizeH="0" spc="0" strike="noStrike" sz="1600" u="none">
              <a:ln>
                <a:noFill/>
              </a:ln>
              <a:solidFill>
                <a:srgbClr val="005CAA"/>
              </a:solidFill>
              <a:effectLst/>
              <a:uLnTx/>
              <a:uFillTx/>
              <a:latin charset="0" panose="020B0606020202030204" pitchFamily="34" typeface="Arial Narrow"/>
              <a:ea typeface="+mn-ea"/>
              <a:cs charset="0" panose="020B0604020202020204" pitchFamily="34" typeface="Arial"/>
            </a:endParaRPr>
          </a:p>
        </p:txBody>
      </p:sp>
      <p:pic>
        <p:nvPicPr>
          <p:cNvPr descr="https://i.pinimg.com/originals/86/ec/e6/86ece6e0c94bed15cde929a1c1d731ba.jpg" id="6" name="Рисунок 75"/>
          <p:cNvPicPr>
            <a:picLocks noChangeArrowheads="1" noChangeAspect="1"/>
          </p:cNvPicPr>
          <p:nvPr/>
        </p:nvPicPr>
        <p:blipFill>
          <a:blip cstate="print" r:embed="rId7">
            <a:duotone>
              <a:prstClr val="black"/>
              <a:schemeClr val="accent2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" l="674" r="495" t="60"/>
          <a:stretch>
            <a:fillRect/>
          </a:stretch>
        </p:blipFill>
        <p:spPr bwMode="auto">
          <a:xfrm>
            <a:off x="5533412" y="1431556"/>
            <a:ext cx="814898" cy="66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Крест 6"/>
          <p:cNvSpPr/>
          <p:nvPr/>
        </p:nvSpPr>
        <p:spPr>
          <a:xfrm>
            <a:off x="5779716" y="6033439"/>
            <a:ext cx="424710" cy="417839"/>
          </a:xfrm>
          <a:prstGeom prst="plus">
            <a:avLst>
              <a:gd fmla="val 38501" name="adj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ru-RU" noProof="0" normalizeH="0" spc="0" strike="noStrike" sz="12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635140" y="2307752"/>
            <a:ext cx="725087" cy="748284"/>
            <a:chOff x="-1017411" y="599433"/>
            <a:chExt cx="387436" cy="45039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cstate="print" r:embed="rId9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b="98641" l="0" r="100000" 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7411" y="602151"/>
              <a:ext cx="220133" cy="44767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cstate="print" r:embed="rId9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b="98641" l="0" r="100000" 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6758" y="602151"/>
              <a:ext cx="220133" cy="447673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cstate="print" r:embed="rId9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b="98641" l="0" r="100000" 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50108" y="599433"/>
              <a:ext cx="220133" cy="447673"/>
            </a:xfrm>
            <a:prstGeom prst="rect">
              <a:avLst/>
            </a:prstGeom>
          </p:spPr>
        </p:pic>
      </p:grpSp>
      <p:pic>
        <p:nvPicPr>
          <p:cNvPr id="12" name="Рисунок 11"/>
          <p:cNvPicPr/>
          <p:nvPr/>
        </p:nvPicPr>
        <p:blipFill>
          <a:blip cstate="screen" r:embed="rId1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33412" y="3828956"/>
            <a:ext cx="862137" cy="848059"/>
          </a:xfrm>
          <a:prstGeom prst="rect">
            <a:avLst/>
          </a:prstGeom>
          <a:effectLst>
            <a:outerShdw algn="tl" blurRad="50800" dir="2700000" dist="38100" rotWithShape="0" sx="109000" sy="109000">
              <a:srgbClr val="00B050">
                <a:alpha val="40000"/>
              </a:srgbClr>
            </a:outerShdw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5589255" y="4883558"/>
            <a:ext cx="821004" cy="879117"/>
            <a:chOff x="-1017411" y="599433"/>
            <a:chExt cx="387436" cy="450391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cstate="print" r:embed="rId9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b="98641" l="0" r="100000" 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7411" y="602151"/>
              <a:ext cx="220133" cy="447673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cstate="print" r:embed="rId9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b="98641" l="0" r="100000" 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6758" y="602151"/>
              <a:ext cx="220133" cy="447673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cstate="print" r:embed="rId9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b="98641" l="0" r="100000" 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50108" y="599433"/>
              <a:ext cx="220133" cy="447673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364895" y="1677023"/>
            <a:ext cx="4779928" cy="418576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1" kern="0" kumimoji="0" lang="ru-RU" noProof="0" normalizeH="0" spc="0" strike="noStrike" sz="1600" u="none">
                <a:ln w="3175">
                  <a:noFill/>
                  <a:prstDash val="solid"/>
                </a:ln>
                <a:solidFill>
                  <a:srgbClr val="548235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anose="020B0606020202030204" pitchFamily="34" typeface="Arial Narrow"/>
                <a:ea typeface="+mn-ea"/>
                <a:cs charset="0" pitchFamily="34" typeface="Arial"/>
              </a:rPr>
              <a:t>СОХРАНЕНИЕ МЕСТА РАБОТЫ </a:t>
            </a:r>
            <a:r>
              <a:rPr b="1" baseline="0" cap="none" dirty="0" i="1" kern="0" kumimoji="0" lang="ru-RU" noProof="0" normalizeH="0" spc="0" strike="noStrike" sz="1600" u="none">
                <a:ln w="3175">
                  <a:noFill/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anose="020B0606020202030204" pitchFamily="34" typeface="Arial Narrow"/>
                <a:ea typeface="+mn-ea"/>
                <a:cs charset="0" pitchFamily="34" typeface="Arial"/>
              </a:rPr>
              <a:t/>
            </a:r>
            <a:br>
              <a:rPr b="1" baseline="0" cap="none" dirty="0" i="1" kern="0" kumimoji="0" lang="ru-RU" noProof="0" normalizeH="0" spc="0" strike="noStrike" sz="1600" u="none">
                <a:ln w="3175">
                  <a:noFill/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anose="020B0606020202030204" pitchFamily="34" typeface="Arial Narrow"/>
                <a:ea typeface="+mn-ea"/>
                <a:cs charset="0" pitchFamily="34" typeface="Arial"/>
              </a:rPr>
            </a:br>
            <a:r>
              <a:rPr b="1" baseline="0" cap="none" dirty="0" i="1" kern="0" kumimoji="0" lang="ru-RU" noProof="0" normalizeH="0" spc="0" strike="noStrike" sz="1600" u="none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anose="020B0606020202030204" pitchFamily="34" typeface="Arial Narrow"/>
                <a:ea typeface="+mn-ea"/>
                <a:cs charset="0" pitchFamily="34" typeface="Arial"/>
              </a:rPr>
              <a:t>(сохраняется выплата заработной платы гражданам)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4895" y="2455437"/>
            <a:ext cx="4607074" cy="418576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1" kern="0" kumimoji="0" lang="ru-RU" noProof="0" normalizeH="0" spc="0" strike="noStrike" sz="1600" u="none">
                <a:ln w="3175">
                  <a:noFill/>
                  <a:prstDash val="solid"/>
                </a:ln>
                <a:solidFill>
                  <a:srgbClr val="548235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anose="020B0606020202030204" pitchFamily="34" typeface="Arial Narrow"/>
                <a:ea typeface="+mn-ea"/>
                <a:cs charset="0" pitchFamily="34" typeface="Arial"/>
              </a:rPr>
              <a:t>КОМПЕНСАЦИЯ ПРЕДПРИЯТИЮ </a:t>
            </a:r>
            <a:endParaRPr b="1" baseline="0" cap="none" dirty="0" i="1" kern="0" kumimoji="0" lang="ru-RU" noProof="0" normalizeH="0" smtClean="0" spc="0" strike="noStrike" sz="1600" u="none">
              <a:ln w="3175">
                <a:noFill/>
                <a:prstDash val="solid"/>
              </a:ln>
              <a:solidFill>
                <a:srgbClr val="548235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uLnTx/>
              <a:uFillTx/>
              <a:latin charset="0" panose="020B0606020202030204" pitchFamily="34" typeface="Arial Narrow"/>
              <a:ea typeface="+mn-ea"/>
              <a:cs charset="0" pitchFamily="34" typeface="Arial"/>
            </a:endParaRPr>
          </a:p>
          <a:p>
            <a:pPr algn="ctr" defTabSz="914400" eaLnBrk="1" fontAlgn="auto" hangingPunct="1" indent="0" latinLnBrk="0" lvl="0" marL="0" marR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1" kern="0" kumimoji="0" lang="ru-RU" noProof="0" normalizeH="0" smtClean="0" spc="0" strike="noStrike" sz="1600" u="none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anose="020B0606020202030204" pitchFamily="34" typeface="Arial Narrow"/>
                <a:ea typeface="+mn-ea"/>
                <a:cs charset="0" pitchFamily="34" typeface="Arial"/>
              </a:rPr>
              <a:t>расходов </a:t>
            </a:r>
            <a:r>
              <a:rPr b="1" baseline="0" cap="none" dirty="0" i="1" kern="0" kumimoji="0" lang="ru-RU" noProof="0" normalizeH="0" spc="0" strike="noStrike" sz="1600" u="none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anose="020B0606020202030204" pitchFamily="34" typeface="Arial Narrow"/>
                <a:ea typeface="+mn-ea"/>
                <a:cs charset="0" pitchFamily="34" typeface="Arial"/>
              </a:rPr>
              <a:t>на выплату </a:t>
            </a:r>
            <a:r>
              <a:rPr b="1" baseline="0" cap="none" dirty="0" i="1" kern="0" kumimoji="0" lang="ru-RU" noProof="0" normalizeH="0" smtClean="0" spc="0" strike="noStrike" sz="1600" u="none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anose="020B0606020202030204" pitchFamily="34" typeface="Arial Narrow"/>
                <a:ea typeface="+mn-ea"/>
                <a:cs charset="0" pitchFamily="34" typeface="Arial"/>
              </a:rPr>
              <a:t>среднего заработка </a:t>
            </a:r>
            <a:r>
              <a:rPr b="1" baseline="0" cap="none" dirty="0" i="1" kern="0" kumimoji="0" lang="ru-RU" noProof="0" normalizeH="0" spc="0" strike="noStrike" sz="1600" u="none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anose="020B0606020202030204" pitchFamily="34" typeface="Arial Narrow"/>
                <a:ea typeface="+mn-ea"/>
                <a:cs charset="0" pitchFamily="34" typeface="Arial"/>
              </a:rPr>
              <a:t>гражданам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4895" y="4011213"/>
            <a:ext cx="4429898" cy="418576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1" kern="0" kumimoji="0" lang="ru-RU" noProof="0" normalizeH="0" spc="0" strike="noStrike" sz="1600" u="none">
                <a:ln w="3175">
                  <a:noFill/>
                  <a:prstDash val="solid"/>
                </a:ln>
                <a:solidFill>
                  <a:srgbClr val="548235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anose="020B0606020202030204" pitchFamily="34" typeface="Arial Narrow"/>
                <a:ea typeface="+mn-ea"/>
                <a:cs charset="0" pitchFamily="34" typeface="Arial"/>
              </a:rPr>
              <a:t>ПОЛНОЕ МЕДИЦИНСКОЕ ОСВИДЕТЕЛЬСТВОВАНИЕ </a:t>
            </a:r>
            <a:r>
              <a:rPr b="1" baseline="0" cap="none" dirty="0" i="1" kern="0" kumimoji="0" lang="ru-RU" noProof="0" normalizeH="0" spc="0" strike="noStrike" sz="1600" u="none">
                <a:ln w="3175">
                  <a:noFill/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anose="020B0606020202030204" pitchFamily="34" typeface="Arial Narrow"/>
                <a:ea typeface="+mn-ea"/>
                <a:cs charset="0" pitchFamily="34" typeface="Arial"/>
              </a:rPr>
              <a:t/>
            </a:r>
            <a:br>
              <a:rPr b="1" baseline="0" cap="none" dirty="0" i="1" kern="0" kumimoji="0" lang="ru-RU" noProof="0" normalizeH="0" spc="0" strike="noStrike" sz="1600" u="none">
                <a:ln w="3175">
                  <a:noFill/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anose="020B0606020202030204" pitchFamily="34" typeface="Arial Narrow"/>
                <a:ea typeface="+mn-ea"/>
                <a:cs charset="0" pitchFamily="34" typeface="Arial"/>
              </a:rPr>
            </a:br>
            <a:r>
              <a:rPr b="1" baseline="0" cap="none" dirty="0" i="1" kern="0" kumimoji="0" lang="ru-RU" noProof="0" normalizeH="0" spc="0" strike="noStrike" sz="1600" u="none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anose="020B0606020202030204" pitchFamily="34" typeface="Arial Narrow"/>
                <a:ea typeface="+mn-ea"/>
                <a:cs charset="0" pitchFamily="34" typeface="Arial"/>
              </a:rPr>
              <a:t>с заключением </a:t>
            </a:r>
            <a:r>
              <a:rPr b="1" baseline="0" cap="none" dirty="0" i="1" kern="0" kumimoji="0" lang="ru-RU" noProof="0" normalizeH="0" smtClean="0" spc="0" strike="noStrike" sz="1600" u="none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anose="020B0606020202030204" pitchFamily="34" typeface="Arial Narrow"/>
                <a:ea typeface="+mn-ea"/>
                <a:cs charset="0" pitchFamily="34" typeface="Arial"/>
              </a:rPr>
              <a:t>военно-врачебной </a:t>
            </a:r>
            <a:r>
              <a:rPr b="1" baseline="0" cap="none" dirty="0" i="1" kern="0" kumimoji="0" lang="ru-RU" noProof="0" normalizeH="0" spc="0" strike="noStrike" sz="1600" u="none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anose="020B0606020202030204" pitchFamily="34" typeface="Arial Narrow"/>
                <a:ea typeface="+mn-ea"/>
                <a:cs charset="0" pitchFamily="34" typeface="Arial"/>
              </a:rPr>
              <a:t>комиссии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3842" y="3077044"/>
            <a:ext cx="4967925" cy="647324"/>
          </a:xfrm>
          <a:prstGeom prst="rect">
            <a:avLst/>
          </a:prstGeom>
          <a:noFill/>
          <a:ln>
            <a:noFill/>
          </a:ln>
          <a:effectLst>
            <a:innerShdw blurRad="63500" dir="5400000" dist="508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txBody>
          <a:bodyPr anchor="ctr" bIns="0" lIns="0" rIns="0" tIns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pc="0" strike="noStrike" sz="1600" u="none">
                <a:ln>
                  <a:noFill/>
                </a:ln>
                <a:solidFill>
                  <a:srgbClr val="005CAA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0" panose="020B0606020202030204" pitchFamily="34" typeface="Arial Narrow"/>
                <a:ea typeface="+mn-ea"/>
                <a:cs charset="-79" pitchFamily="2" typeface="Levenim MT"/>
              </a:rPr>
              <a:t>МЕДИЦИНСКОЕ </a:t>
            </a:r>
            <a:r>
              <a:rPr b="1" baseline="0" cap="none" dirty="0" i="0" kern="0" kumimoji="0" lang="ru-RU" noProof="0" normalizeH="0" smtClean="0" spc="0" strike="noStrike" sz="1600" u="none">
                <a:ln>
                  <a:noFill/>
                </a:ln>
                <a:solidFill>
                  <a:srgbClr val="005CAA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0" panose="020B0606020202030204" pitchFamily="34" typeface="Arial Narrow"/>
                <a:ea typeface="+mn-ea"/>
                <a:cs charset="-79" pitchFamily="2" typeface="Levenim MT"/>
              </a:rPr>
              <a:t>ОБЕСПЕЧЕНИЕ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1" kern="0" kumimoji="0" lang="ru-RU" noProof="0" normalizeH="0" smtClean="0" spc="0" strike="noStrike" sz="1600" u="none">
                <a:ln>
                  <a:noFill/>
                </a:ln>
                <a:solidFill>
                  <a:srgbClr val="005CAA"/>
                </a:solidFill>
                <a:effectLst/>
                <a:uLnTx/>
                <a:uFillTx/>
                <a:latin charset="0" panose="020B0606020202030204" pitchFamily="34" typeface="Arial Narrow"/>
                <a:ea typeface="+mn-ea"/>
                <a:cs charset="-79" pitchFamily="2" typeface="Levenim MT"/>
              </a:rPr>
              <a:t>(в период исполнения обязанностей военной службы)</a:t>
            </a:r>
            <a:endParaRPr b="1" baseline="0" cap="none" dirty="0" i="1" kern="0" kumimoji="0" lang="ru-RU" noProof="0" normalizeH="0" spc="0" strike="noStrike" sz="1600" u="none">
              <a:ln>
                <a:noFill/>
              </a:ln>
              <a:solidFill>
                <a:srgbClr val="005CAA"/>
              </a:solidFill>
              <a:effectLst/>
              <a:uLnTx/>
              <a:uFillTx/>
              <a:latin charset="0" panose="020B0606020202030204" pitchFamily="34" typeface="Arial Narrow"/>
              <a:ea typeface="+mn-ea"/>
              <a:cs charset="-79" pitchFamily="2" typeface="Levenim M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4895" y="4669864"/>
            <a:ext cx="3855140" cy="209288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1" kern="0" kumimoji="0" lang="ru-RU" noProof="0" normalizeH="0" spc="0" strike="noStrike" sz="1600" u="none">
                <a:ln w="3175">
                  <a:noFill/>
                  <a:prstDash val="solid"/>
                </a:ln>
                <a:solidFill>
                  <a:srgbClr val="548235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anose="020B0606020202030204" pitchFamily="34" typeface="Arial Narrow"/>
                <a:ea typeface="+mn-ea"/>
                <a:cs charset="0" pitchFamily="34" typeface="Arial"/>
              </a:rPr>
              <a:t>БЕСПЛАТНОЕ</a:t>
            </a:r>
            <a:r>
              <a:rPr b="1" baseline="0" cap="none" dirty="0" i="1" kern="0" kumimoji="0" lang="ru-RU" noProof="0" normalizeH="0" spc="0" strike="noStrike" sz="1600" u="none">
                <a:ln w="3175">
                  <a:noFill/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anose="020B0606020202030204" pitchFamily="34" typeface="Arial Narrow"/>
                <a:ea typeface="+mn-ea"/>
                <a:cs charset="0" pitchFamily="34" typeface="Arial"/>
              </a:rPr>
              <a:t> </a:t>
            </a:r>
            <a:r>
              <a:rPr b="1" baseline="0" cap="none" dirty="0" i="1" kern="0" kumimoji="0" lang="ru-RU" noProof="0" normalizeH="0" spc="0" strike="noStrike" sz="1600" u="none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anose="020B0606020202030204" pitchFamily="34" typeface="Arial Narrow"/>
                <a:ea typeface="+mn-ea"/>
                <a:cs charset="0" pitchFamily="34" typeface="Arial"/>
              </a:rPr>
              <a:t>оказание медицинской </a:t>
            </a:r>
            <a:r>
              <a:rPr b="1" baseline="0" cap="none" dirty="0" i="1" kern="0" kumimoji="0" lang="ru-RU" noProof="0" normalizeH="0" smtClean="0" spc="0" strike="noStrike" sz="1600" u="none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anose="020B0606020202030204" pitchFamily="34" typeface="Arial Narrow"/>
                <a:ea typeface="+mn-ea"/>
                <a:cs charset="0" pitchFamily="34" typeface="Arial"/>
              </a:rPr>
              <a:t>помощи</a:t>
            </a:r>
            <a:endParaRPr b="1" baseline="0" cap="none" dirty="0" i="1" kern="0" kumimoji="0" lang="ru-RU" noProof="0" normalizeH="0" spc="0" strike="noStrike" sz="1600" u="none">
              <a:ln w="3175">
                <a:noFill/>
                <a:prstDash val="solid"/>
              </a:ln>
              <a:solidFill>
                <a:srgbClr val="8E2204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uLnTx/>
              <a:uFillTx/>
              <a:latin charset="0" panose="020B0606020202030204" pitchFamily="34" typeface="Arial Narrow"/>
              <a:ea typeface="+mn-ea"/>
              <a:cs charset="0" pitchFamily="34"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7495" y="5267713"/>
            <a:ext cx="3849939" cy="418576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1" kern="0" kumimoji="0" lang="ru-RU" noProof="0" normalizeH="0" spc="0" strike="noStrike" sz="1600" u="none">
                <a:ln w="3175">
                  <a:noFill/>
                  <a:prstDash val="solid"/>
                </a:ln>
                <a:solidFill>
                  <a:srgbClr val="548235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anose="020B0606020202030204" pitchFamily="34" typeface="Arial Narrow"/>
                <a:ea typeface="+mn-ea"/>
                <a:cs charset="0" pitchFamily="34" typeface="Arial"/>
              </a:rPr>
              <a:t>БЕСПЛАТНОЕ</a:t>
            </a:r>
            <a:r>
              <a:rPr b="1" baseline="0" cap="none" dirty="0" i="1" kern="0" kumimoji="0" lang="ru-RU" noProof="0" normalizeH="0" spc="0" strike="noStrike" sz="1600" u="none">
                <a:ln w="3175">
                  <a:noFill/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anose="020B0606020202030204" pitchFamily="34" typeface="Arial Narrow"/>
                <a:ea typeface="+mn-ea"/>
                <a:cs charset="0" pitchFamily="34" typeface="Arial"/>
              </a:rPr>
              <a:t> </a:t>
            </a:r>
            <a:r>
              <a:rPr b="1" baseline="0" cap="none" dirty="0" i="1" kern="0" kumimoji="0" lang="ru-RU" noProof="0" normalizeH="0" spc="0" strike="noStrike" sz="1600" u="none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anose="020B0606020202030204" pitchFamily="34" typeface="Arial Narrow"/>
                <a:ea typeface="+mn-ea"/>
                <a:cs charset="0" pitchFamily="34" typeface="Arial"/>
              </a:rPr>
              <a:t>обеспечение лекарственными </a:t>
            </a:r>
            <a:r>
              <a:rPr b="1" baseline="0" cap="none" dirty="0" i="1" kern="0" kumimoji="0" lang="ru-RU" noProof="0" normalizeH="0" smtClean="0" spc="0" strike="noStrike" sz="1600" u="none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anose="020B0606020202030204" pitchFamily="34" typeface="Arial Narrow"/>
                <a:ea typeface="+mn-ea"/>
                <a:cs charset="0" pitchFamily="34" typeface="Arial"/>
              </a:rPr>
              <a:t>препаратами </a:t>
            </a:r>
            <a:r>
              <a:rPr b="1" baseline="0" cap="none" dirty="0" i="1" kern="0" kumimoji="0" lang="ru-RU" noProof="0" normalizeH="0" spc="0" strike="noStrike" sz="1600" u="none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anose="020B0606020202030204" pitchFamily="34" typeface="Arial Narrow"/>
                <a:ea typeface="+mn-ea"/>
                <a:cs charset="0" pitchFamily="34" typeface="Arial"/>
              </a:rPr>
              <a:t>для медицинского применения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4895" y="6090941"/>
            <a:ext cx="4654048" cy="418576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1" kern="0" kumimoji="0" lang="ru-RU" noProof="0" normalizeH="0" spc="0" strike="noStrike" sz="1600" u="none">
                <a:ln w="3175">
                  <a:noFill/>
                  <a:prstDash val="solid"/>
                </a:ln>
                <a:solidFill>
                  <a:srgbClr val="548235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anose="020B0606020202030204" pitchFamily="34" typeface="Arial Narrow"/>
                <a:ea typeface="+mn-ea"/>
                <a:cs charset="0" pitchFamily="34" typeface="Arial"/>
              </a:rPr>
              <a:t>БЕСПЛАТНОЕ</a:t>
            </a:r>
            <a:r>
              <a:rPr b="1" baseline="0" cap="none" dirty="0" i="1" kern="0" kumimoji="0" lang="ru-RU" noProof="0" normalizeH="0" spc="0" strike="noStrike" sz="1600" u="none">
                <a:ln w="3175">
                  <a:noFill/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anose="020B0606020202030204" pitchFamily="34" typeface="Arial Narrow"/>
                <a:ea typeface="+mn-ea"/>
                <a:cs charset="0" pitchFamily="34" typeface="Arial"/>
              </a:rPr>
              <a:t> </a:t>
            </a:r>
            <a:r>
              <a:rPr b="1" baseline="0" cap="none" dirty="0" i="1" kern="0" kumimoji="0" lang="ru-RU" noProof="0" normalizeH="0" spc="0" strike="noStrike" sz="1600" u="none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anose="020B0606020202030204" pitchFamily="34" typeface="Arial Narrow"/>
                <a:ea typeface="+mn-ea"/>
                <a:cs charset="0" pitchFamily="34" typeface="Arial"/>
              </a:rPr>
              <a:t>обеспечение медицинскими </a:t>
            </a:r>
            <a:r>
              <a:rPr b="1" baseline="0" cap="none" dirty="0" i="1" kern="0" kumimoji="0" lang="ru-RU" noProof="0" normalizeH="0" smtClean="0" spc="0" strike="noStrike" sz="1600" u="none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anose="020B0606020202030204" pitchFamily="34" typeface="Arial Narrow"/>
                <a:ea typeface="+mn-ea"/>
                <a:cs charset="0" pitchFamily="34" typeface="Arial"/>
              </a:rPr>
              <a:t>изделиями </a:t>
            </a:r>
            <a:r>
              <a:rPr b="1" baseline="0" cap="none" dirty="0" i="1" kern="0" kumimoji="0" lang="ru-RU" noProof="0" normalizeH="0" spc="0" strike="noStrike" sz="1600" u="none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anose="020B0606020202030204" pitchFamily="34" typeface="Arial Narrow"/>
                <a:ea typeface="+mn-ea"/>
                <a:cs charset="0" pitchFamily="34" typeface="Arial"/>
              </a:rPr>
              <a:t>по назначению врача</a:t>
            </a:r>
          </a:p>
        </p:txBody>
      </p:sp>
      <p:pic>
        <p:nvPicPr>
          <p:cNvPr id="24" name="Picture 2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43" y="9050806"/>
            <a:ext cx="987760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rrowheads="1"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931" y="8336731"/>
            <a:ext cx="987760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805" y="7875687"/>
            <a:ext cx="884427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818" y="7282288"/>
            <a:ext cx="906377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135842" y="9433517"/>
            <a:ext cx="846707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684857" eaLnBrk="1" fontAlgn="auto" hangingPunct="1" indent="0" latinLnBrk="0" lvl="0" marL="0" marR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1" kern="0" kumimoji="0" lang="ru-RU" noProof="0" normalizeH="0" smtClean="0" spc="0" strike="noStrike" sz="1400" u="none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charset="0" panose="020B0606020202030204" pitchFamily="34" typeface="Arial Narrow"/>
                <a:ea typeface="+mn-ea"/>
                <a:cs charset="-79" pitchFamily="2" typeface="Levenim MT"/>
              </a:rPr>
              <a:t>рядовые</a:t>
            </a:r>
            <a:endParaRPr b="1" baseline="0" cap="none" dirty="0" i="1" kern="0" kumimoji="0" lang="ru-RU" noProof="0" normalizeH="0" spc="0" strike="noStrike" sz="1400" u="none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charset="0" pitchFamily="34" typeface="Arial Narrow"/>
              <a:ea typeface="+mn-ea"/>
              <a:cs charset="-79" pitchFamily="2" typeface="Levenim M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374583" y="8716747"/>
            <a:ext cx="976549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684857" eaLnBrk="1" fontAlgn="auto" hangingPunct="1" indent="0" latinLnBrk="0" lvl="0" marL="0" marR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1" kern="0" kumimoji="0" lang="ru-RU" noProof="0" normalizeH="0" smtClean="0" spc="0" strike="noStrike" sz="1400" u="none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charset="0" panose="020B0606020202030204" pitchFamily="34" typeface="Arial Narrow"/>
                <a:ea typeface="+mn-ea"/>
                <a:cs charset="-79" pitchFamily="2" typeface="Levenim MT"/>
              </a:rPr>
              <a:t>сержанты</a:t>
            </a:r>
            <a:endParaRPr b="1" baseline="0" cap="none" dirty="0" i="1" kern="0" kumimoji="0" lang="ru-RU" noProof="0" normalizeH="0" spc="0" strike="noStrike" sz="1400" u="none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charset="0" pitchFamily="34" typeface="Arial Narrow"/>
              <a:ea typeface="+mn-ea"/>
              <a:cs charset="-79" pitchFamily="2" typeface="Levenim M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472666" y="8242916"/>
            <a:ext cx="1107996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684857" eaLnBrk="1" fontAlgn="auto" hangingPunct="1" indent="0" latinLnBrk="0" lvl="0" marL="0" marR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1" kern="0" kumimoji="0" lang="ru-RU" noProof="0" normalizeH="0" smtClean="0" spc="0" strike="noStrike" sz="1400" u="none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charset="0" panose="020B0606020202030204" pitchFamily="34" typeface="Arial Narrow"/>
                <a:ea typeface="+mn-ea"/>
                <a:cs charset="-79" pitchFamily="2" typeface="Levenim MT"/>
              </a:rPr>
              <a:t>прапорщики</a:t>
            </a:r>
            <a:endParaRPr b="1" baseline="0" cap="none" dirty="0" i="1" kern="0" kumimoji="0" lang="ru-RU" noProof="0" normalizeH="0" spc="0" strike="noStrike" sz="1400" u="none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charset="0" pitchFamily="34" typeface="Arial Narrow"/>
              <a:ea typeface="+mn-ea"/>
              <a:cs charset="-79" pitchFamily="2" typeface="Levenim M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864380" y="7647050"/>
            <a:ext cx="885179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684857" eaLnBrk="1" fontAlgn="auto" hangingPunct="1" indent="0" latinLnBrk="0" lvl="0" marL="0" marR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1" kern="0" kumimoji="0" lang="ru-RU" noProof="0" normalizeH="0" smtClean="0" spc="0" strike="noStrike" sz="1400" u="none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charset="0" panose="020B0606020202030204" pitchFamily="34" typeface="Arial Narrow"/>
                <a:ea typeface="+mn-ea"/>
                <a:cs charset="-79" pitchFamily="2" typeface="Levenim MT"/>
              </a:rPr>
              <a:t>офицеры</a:t>
            </a:r>
            <a:endParaRPr b="1" baseline="0" cap="none" dirty="0" i="1" kern="0" kumimoji="0" lang="ru-RU" noProof="0" normalizeH="0" spc="0" strike="noStrike" sz="1400" u="none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charset="0" pitchFamily="34" typeface="Arial Narrow"/>
              <a:ea typeface="+mn-ea"/>
              <a:cs charset="-79" pitchFamily="2" typeface="Levenim M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31000" y="6688577"/>
            <a:ext cx="2966708" cy="242899"/>
          </a:xfrm>
          <a:prstGeom prst="rect">
            <a:avLst/>
          </a:prstGeom>
          <a:noFill/>
          <a:ln>
            <a:noFill/>
          </a:ln>
          <a:effectLst>
            <a:innerShdw blurRad="63500" dir="5400000" dist="508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txBody>
          <a:bodyPr anchor="ctr" bIns="0" lIns="0" rIns="0" tIns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pc="0" strike="noStrike" sz="1600" u="none">
                <a:ln>
                  <a:noFill/>
                </a:ln>
                <a:solidFill>
                  <a:srgbClr val="005CAA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0" panose="020B0606020202030204" pitchFamily="34" typeface="Arial Narrow"/>
                <a:ea typeface="+mn-ea"/>
                <a:cs charset="-79" pitchFamily="2" typeface="Levenim MT"/>
              </a:rPr>
              <a:t>ПРИСВОЕНИЕ ВОИНСКИХ ЗВАНИЙ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25774" y="7365034"/>
            <a:ext cx="3225358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4857" eaLnBrk="1" fontAlgn="auto" hangingPunct="1" indent="0" latinLnBrk="0" lvl="0" marL="0" marR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pc="0" strike="noStrike" sz="1600" u="none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charset="0" pitchFamily="34" typeface="Arial Narrow"/>
                <a:ea typeface="+mn-ea"/>
                <a:cs charset="-79" pitchFamily="2" typeface="Levenim MT"/>
              </a:rPr>
              <a:t>В </a:t>
            </a:r>
            <a:r>
              <a:rPr b="1" baseline="0" cap="none" dirty="0" i="1" kern="0" kumimoji="0" lang="ru-RU" noProof="0" normalizeH="0" spc="0" strike="noStrike" sz="1600" u="none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charset="0" pitchFamily="34" typeface="Arial Narrow"/>
                <a:ea typeface="+mn-ea"/>
                <a:cs charset="-79" pitchFamily="2" typeface="Levenim MT"/>
              </a:rPr>
              <a:t>установленные сроки, в соответствии с воинской должностью </a:t>
            </a:r>
            <a:r>
              <a:rPr b="1" baseline="0" cap="none" dirty="0" i="1" kern="0" kumimoji="0" lang="ru-RU" noProof="0" normalizeH="0" smtClean="0" spc="0" strike="noStrike" sz="1600" u="none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charset="0" pitchFamily="34" typeface="Arial Narrow"/>
                <a:ea typeface="+mn-ea"/>
                <a:cs charset="-79" pitchFamily="2" typeface="Levenim MT"/>
              </a:rPr>
              <a:t>по </a:t>
            </a:r>
            <a:r>
              <a:rPr b="1" baseline="0" cap="none" dirty="0" i="1" kern="0" kumimoji="0" lang="ru-RU" noProof="0" normalizeH="0" spc="0" strike="noStrike" sz="1600" u="none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charset="0" pitchFamily="34" typeface="Arial Narrow"/>
                <a:ea typeface="+mn-ea"/>
                <a:cs charset="-79" pitchFamily="2" typeface="Levenim MT"/>
              </a:rPr>
              <a:t>предназначению</a:t>
            </a:r>
          </a:p>
        </p:txBody>
      </p:sp>
      <p:sp>
        <p:nvSpPr>
          <p:cNvPr id="34" name="Полилиния 33"/>
          <p:cNvSpPr/>
          <p:nvPr/>
        </p:nvSpPr>
        <p:spPr>
          <a:xfrm>
            <a:off x="2526818" y="7605033"/>
            <a:ext cx="3883441" cy="2078835"/>
          </a:xfrm>
          <a:custGeom>
            <a:avLst/>
            <a:gdLst>
              <a:gd fmla="*/ 7786762 w 8221921" name="connsiteX0"/>
              <a:gd fmla="*/ 0 h 1740636" name="connsiteY0"/>
              <a:gd fmla="*/ 8101744 w 8221921" name="connsiteX1"/>
              <a:gd fmla="*/ 435159 h 1740636" name="connsiteY1"/>
              <a:gd fmla="*/ 7884164 w 8221921" name="connsiteX2"/>
              <a:gd fmla="*/ 435159 h 1740636" name="connsiteY2"/>
              <a:gd fmla="*/ 5501421 w 8221921" name="connsiteX3"/>
              <a:gd fmla="*/ 1637781 h 1740636" name="connsiteY3"/>
              <a:gd fmla="*/ 4002170 w 8221921" name="connsiteX4"/>
              <a:gd fmla="*/ 1737755 h 1740636" name="connsiteY4"/>
              <a:gd fmla="*/ 7449005 w 8221921" name="connsiteX5"/>
              <a:gd fmla="*/ 435159 h 1740636" name="connsiteY5"/>
              <a:gd fmla="*/ 7231426 w 8221921" name="connsiteX6"/>
              <a:gd fmla="*/ 435159 h 1740636" name="connsiteY6"/>
              <a:gd fmla="*/ 7786762 w 8221921" name="connsiteX7"/>
              <a:gd fmla="*/ 0 h 1740636" name="connsiteY7"/>
              <a:gd fmla="*/ 3784591 w 8221921" name="connsiteX0"/>
              <a:gd fmla="*/ 1740636 h 1740636" name="connsiteY0"/>
              <a:gd fmla="*/ 2203195 w 8221921" name="connsiteX1"/>
              <a:gd fmla="*/ 1581394 h 1740636" name="connsiteY1"/>
              <a:gd fmla="*/ 1 w 8221921" name="connsiteX2"/>
              <a:gd fmla="*/ -5 h 1740636" name="connsiteY2"/>
              <a:gd fmla="*/ 435159 w 8221921" name="connsiteX3"/>
              <a:gd fmla="*/ 0 h 1740636" name="connsiteY3"/>
              <a:gd fmla="*/ 4219748 w 8221921" name="connsiteX4"/>
              <a:gd fmla="*/ 1740640 h 1740636" name="connsiteY4"/>
              <a:gd fmla="*/ 3784591 w 8221921" name="connsiteX5"/>
              <a:gd fmla="*/ 1740636 h 1740636" name="connsiteY5"/>
              <a:gd fmla="*/ 4002169 w 8221921" name="connsiteX0"/>
              <a:gd fmla="*/ 1737757 h 1740636" name="connsiteY0"/>
              <a:gd fmla="*/ 7449004 w 8221921" name="connsiteX1"/>
              <a:gd fmla="*/ 435161 h 1740636" name="connsiteY1"/>
              <a:gd fmla="*/ 7231426 w 8221921" name="connsiteX2"/>
              <a:gd fmla="*/ 435159 h 1740636" name="connsiteY2"/>
              <a:gd fmla="*/ 7786762 w 8221921" name="connsiteX3"/>
              <a:gd fmla="*/ 0 h 1740636" name="connsiteY3"/>
              <a:gd fmla="*/ 8101744 w 8221921" name="connsiteX4"/>
              <a:gd fmla="*/ 435159 h 1740636" name="connsiteY4"/>
              <a:gd fmla="*/ 7884164 w 8221921" name="connsiteX5"/>
              <a:gd fmla="*/ 435159 h 1740636" name="connsiteY5"/>
              <a:gd fmla="*/ 4219750 w 8221921" name="connsiteX6"/>
              <a:gd fmla="*/ 1740634 h 1740636" name="connsiteY6"/>
              <a:gd fmla="*/ 3784591 w 8221921" name="connsiteX7"/>
              <a:gd fmla="*/ 1740636 h 1740636" name="connsiteY7"/>
              <a:gd fmla="*/ 2203195 w 8221921" name="connsiteX8"/>
              <a:gd fmla="*/ 1581394 h 1740636" name="connsiteY8"/>
              <a:gd fmla="*/ 1 w 8221921" name="connsiteX9"/>
              <a:gd fmla="*/ -5 h 1740636" name="connsiteY9"/>
              <a:gd fmla="*/ 435159 w 8221921" name="connsiteX10"/>
              <a:gd fmla="*/ 0 h 1740636" name="connsiteY10"/>
              <a:gd fmla="*/ 4219748 w 8221921" name="connsiteX11"/>
              <a:gd fmla="*/ 1740640 h 1740636" name="connsiteY11"/>
              <a:gd fmla="*/ 7786765 w 8101747" name="connsiteX0"/>
              <a:gd fmla="*/ 5 h 1751249" name="connsiteY0"/>
              <a:gd fmla="*/ 8101747 w 8101747" name="connsiteX1"/>
              <a:gd fmla="*/ 435164 h 1751249" name="connsiteY1"/>
              <a:gd fmla="*/ 7884167 w 8101747" name="connsiteX2"/>
              <a:gd fmla="*/ 435164 h 1751249" name="connsiteY2"/>
              <a:gd fmla="*/ 5501424 w 8101747" name="connsiteX3"/>
              <a:gd fmla="*/ 1637786 h 1751249" name="connsiteY3"/>
              <a:gd fmla="*/ 4002173 w 8101747" name="connsiteX4"/>
              <a:gd fmla="*/ 1737760 h 1751249" name="connsiteY4"/>
              <a:gd fmla="*/ 7449008 w 8101747" name="connsiteX5"/>
              <a:gd fmla="*/ 435164 h 1751249" name="connsiteY5"/>
              <a:gd fmla="*/ 7231429 w 8101747" name="connsiteX6"/>
              <a:gd fmla="*/ 435164 h 1751249" name="connsiteY6"/>
              <a:gd fmla="*/ 7786765 w 8101747" name="connsiteX7"/>
              <a:gd fmla="*/ 5 h 1751249" name="connsiteY7"/>
              <a:gd fmla="*/ 3784594 w 8101747" name="connsiteX0"/>
              <a:gd fmla="*/ 1740641 h 1751249" name="connsiteY0"/>
              <a:gd fmla="*/ 2203198 w 8101747" name="connsiteX1"/>
              <a:gd fmla="*/ 1581399 h 1751249" name="connsiteY1"/>
              <a:gd fmla="*/ 4 w 8101747" name="connsiteX2"/>
              <a:gd fmla="*/ 0 h 1751249" name="connsiteY2"/>
              <a:gd fmla="*/ 435162 w 8101747" name="connsiteX3"/>
              <a:gd fmla="*/ 5 h 1751249" name="connsiteY3"/>
              <a:gd fmla="*/ 4219751 w 8101747" name="connsiteX4"/>
              <a:gd fmla="*/ 1740645 h 1751249" name="connsiteY4"/>
              <a:gd fmla="*/ 3784594 w 8101747" name="connsiteX5"/>
              <a:gd fmla="*/ 1740641 h 1751249" name="connsiteY5"/>
              <a:gd fmla="*/ 4002172 w 8101747" name="connsiteX0"/>
              <a:gd fmla="*/ 1737762 h 1751249" name="connsiteY0"/>
              <a:gd fmla="*/ 7449007 w 8101747" name="connsiteX1"/>
              <a:gd fmla="*/ 435166 h 1751249" name="connsiteY1"/>
              <a:gd fmla="*/ 7231429 w 8101747" name="connsiteX2"/>
              <a:gd fmla="*/ 435164 h 1751249" name="connsiteY2"/>
              <a:gd fmla="*/ 7786765 w 8101747" name="connsiteX3"/>
              <a:gd fmla="*/ 5 h 1751249" name="connsiteY3"/>
              <a:gd fmla="*/ 8101747 w 8101747" name="connsiteX4"/>
              <a:gd fmla="*/ 435164 h 1751249" name="connsiteY4"/>
              <a:gd fmla="*/ 7884167 w 8101747" name="connsiteX5"/>
              <a:gd fmla="*/ 435164 h 1751249" name="connsiteY5"/>
              <a:gd fmla="*/ 4219753 w 8101747" name="connsiteX6"/>
              <a:gd fmla="*/ 1740639 h 1751249" name="connsiteY6"/>
              <a:gd fmla="*/ 3784594 w 8101747" name="connsiteX7"/>
              <a:gd fmla="*/ 1740641 h 1751249" name="connsiteY7"/>
              <a:gd fmla="*/ 2203198 w 8101747" name="connsiteX8"/>
              <a:gd fmla="*/ 1581399 h 1751249" name="connsiteY8"/>
              <a:gd fmla="*/ 4 w 8101747" name="connsiteX9"/>
              <a:gd fmla="*/ 0 h 1751249" name="connsiteY9"/>
              <a:gd fmla="*/ 3087606 w 8101747" name="connsiteX10"/>
              <a:gd fmla="*/ 763220 h 1751249" name="connsiteY10"/>
              <a:gd fmla="*/ 4219751 w 8101747" name="connsiteX11"/>
              <a:gd fmla="*/ 1740645 h 1751249" name="connsiteY11"/>
              <a:gd fmla="*/ 7786765 w 8101747" name="connsiteX0"/>
              <a:gd fmla="*/ 5 h 1819668" name="connsiteY0"/>
              <a:gd fmla="*/ 8101747 w 8101747" name="connsiteX1"/>
              <a:gd fmla="*/ 435164 h 1819668" name="connsiteY1"/>
              <a:gd fmla="*/ 7884167 w 8101747" name="connsiteX2"/>
              <a:gd fmla="*/ 435164 h 1819668" name="connsiteY2"/>
              <a:gd fmla="*/ 5501424 w 8101747" name="connsiteX3"/>
              <a:gd fmla="*/ 1637786 h 1819668" name="connsiteY3"/>
              <a:gd fmla="*/ 4002173 w 8101747" name="connsiteX4"/>
              <a:gd fmla="*/ 1737760 h 1819668" name="connsiteY4"/>
              <a:gd fmla="*/ 7449008 w 8101747" name="connsiteX5"/>
              <a:gd fmla="*/ 435164 h 1819668" name="connsiteY5"/>
              <a:gd fmla="*/ 7231429 w 8101747" name="connsiteX6"/>
              <a:gd fmla="*/ 435164 h 1819668" name="connsiteY6"/>
              <a:gd fmla="*/ 7786765 w 8101747" name="connsiteX7"/>
              <a:gd fmla="*/ 5 h 1819668" name="connsiteY7"/>
              <a:gd fmla="*/ 3784594 w 8101747" name="connsiteX0"/>
              <a:gd fmla="*/ 1740641 h 1819668" name="connsiteY0"/>
              <a:gd fmla="*/ 2203198 w 8101747" name="connsiteX1"/>
              <a:gd fmla="*/ 1581399 h 1819668" name="connsiteY1"/>
              <a:gd fmla="*/ 4 w 8101747" name="connsiteX2"/>
              <a:gd fmla="*/ 0 h 1819668" name="connsiteY2"/>
              <a:gd fmla="*/ 435162 w 8101747" name="connsiteX3"/>
              <a:gd fmla="*/ 5 h 1819668" name="connsiteY3"/>
              <a:gd fmla="*/ 4219751 w 8101747" name="connsiteX4"/>
              <a:gd fmla="*/ 1740645 h 1819668" name="connsiteY4"/>
              <a:gd fmla="*/ 3784594 w 8101747" name="connsiteX5"/>
              <a:gd fmla="*/ 1740641 h 1819668" name="connsiteY5"/>
              <a:gd fmla="*/ 4002172 w 8101747" name="connsiteX0"/>
              <a:gd fmla="*/ 1737762 h 1819668" name="connsiteY0"/>
              <a:gd fmla="*/ 7449007 w 8101747" name="connsiteX1"/>
              <a:gd fmla="*/ 435166 h 1819668" name="connsiteY1"/>
              <a:gd fmla="*/ 7231429 w 8101747" name="connsiteX2"/>
              <a:gd fmla="*/ 435164 h 1819668" name="connsiteY2"/>
              <a:gd fmla="*/ 7786765 w 8101747" name="connsiteX3"/>
              <a:gd fmla="*/ 5 h 1819668" name="connsiteY3"/>
              <a:gd fmla="*/ 8101747 w 8101747" name="connsiteX4"/>
              <a:gd fmla="*/ 435164 h 1819668" name="connsiteY4"/>
              <a:gd fmla="*/ 7884167 w 8101747" name="connsiteX5"/>
              <a:gd fmla="*/ 435164 h 1819668" name="connsiteY5"/>
              <a:gd fmla="*/ 4219753 w 8101747" name="connsiteX6"/>
              <a:gd fmla="*/ 1740639 h 1819668" name="connsiteY6"/>
              <a:gd fmla="*/ 3784594 w 8101747" name="connsiteX7"/>
              <a:gd fmla="*/ 1740641 h 1819668" name="connsiteY7"/>
              <a:gd fmla="*/ 2203198 w 8101747" name="connsiteX8"/>
              <a:gd fmla="*/ 1581399 h 1819668" name="connsiteY8"/>
              <a:gd fmla="*/ 2577310 w 8101747" name="connsiteX9"/>
              <a:gd fmla="*/ 1139893 h 1819668" name="connsiteY9"/>
              <a:gd fmla="*/ 3087606 w 8101747" name="connsiteX10"/>
              <a:gd fmla="*/ 763220 h 1819668" name="connsiteY10"/>
              <a:gd fmla="*/ 4219751 w 8101747" name="connsiteX11"/>
              <a:gd fmla="*/ 1740645 h 1819668" name="connsiteY11"/>
              <a:gd fmla="*/ 7786765 w 8101747" name="connsiteX0"/>
              <a:gd fmla="*/ 5 h 1819668" name="connsiteY0"/>
              <a:gd fmla="*/ 8101747 w 8101747" name="connsiteX1"/>
              <a:gd fmla="*/ 435164 h 1819668" name="connsiteY1"/>
              <a:gd fmla="*/ 7884167 w 8101747" name="connsiteX2"/>
              <a:gd fmla="*/ 435164 h 1819668" name="connsiteY2"/>
              <a:gd fmla="*/ 5501424 w 8101747" name="connsiteX3"/>
              <a:gd fmla="*/ 1637786 h 1819668" name="connsiteY3"/>
              <a:gd fmla="*/ 4002173 w 8101747" name="connsiteX4"/>
              <a:gd fmla="*/ 1737760 h 1819668" name="connsiteY4"/>
              <a:gd fmla="*/ 7449008 w 8101747" name="connsiteX5"/>
              <a:gd fmla="*/ 435164 h 1819668" name="connsiteY5"/>
              <a:gd fmla="*/ 7231429 w 8101747" name="connsiteX6"/>
              <a:gd fmla="*/ 435164 h 1819668" name="connsiteY6"/>
              <a:gd fmla="*/ 7786765 w 8101747" name="connsiteX7"/>
              <a:gd fmla="*/ 5 h 1819668" name="connsiteY7"/>
              <a:gd fmla="*/ 3784594 w 8101747" name="connsiteX0"/>
              <a:gd fmla="*/ 1740641 h 1819668" name="connsiteY0"/>
              <a:gd fmla="*/ 2203198 w 8101747" name="connsiteX1"/>
              <a:gd fmla="*/ 1581399 h 1819668" name="connsiteY1"/>
              <a:gd fmla="*/ 4 w 8101747" name="connsiteX2"/>
              <a:gd fmla="*/ 0 h 1819668" name="connsiteY2"/>
              <a:gd fmla="*/ 1131743 w 8101747" name="connsiteX3"/>
              <a:gd fmla="*/ 1217671 h 1819668" name="connsiteY3"/>
              <a:gd fmla="*/ 435162 w 8101747" name="connsiteX4"/>
              <a:gd fmla="*/ 5 h 1819668" name="connsiteY4"/>
              <a:gd fmla="*/ 4219751 w 8101747" name="connsiteX5"/>
              <a:gd fmla="*/ 1740645 h 1819668" name="connsiteY5"/>
              <a:gd fmla="*/ 3784594 w 8101747" name="connsiteX6"/>
              <a:gd fmla="*/ 1740641 h 1819668" name="connsiteY6"/>
              <a:gd fmla="*/ 4002172 w 8101747" name="connsiteX0"/>
              <a:gd fmla="*/ 1737762 h 1819668" name="connsiteY0"/>
              <a:gd fmla="*/ 7449007 w 8101747" name="connsiteX1"/>
              <a:gd fmla="*/ 435166 h 1819668" name="connsiteY1"/>
              <a:gd fmla="*/ 7231429 w 8101747" name="connsiteX2"/>
              <a:gd fmla="*/ 435164 h 1819668" name="connsiteY2"/>
              <a:gd fmla="*/ 7786765 w 8101747" name="connsiteX3"/>
              <a:gd fmla="*/ 5 h 1819668" name="connsiteY3"/>
              <a:gd fmla="*/ 8101747 w 8101747" name="connsiteX4"/>
              <a:gd fmla="*/ 435164 h 1819668" name="connsiteY4"/>
              <a:gd fmla="*/ 7884167 w 8101747" name="connsiteX5"/>
              <a:gd fmla="*/ 435164 h 1819668" name="connsiteY5"/>
              <a:gd fmla="*/ 4219753 w 8101747" name="connsiteX6"/>
              <a:gd fmla="*/ 1740639 h 1819668" name="connsiteY6"/>
              <a:gd fmla="*/ 3784594 w 8101747" name="connsiteX7"/>
              <a:gd fmla="*/ 1740641 h 1819668" name="connsiteY7"/>
              <a:gd fmla="*/ 2203198 w 8101747" name="connsiteX8"/>
              <a:gd fmla="*/ 1581399 h 1819668" name="connsiteY8"/>
              <a:gd fmla="*/ 2577310 w 8101747" name="connsiteX9"/>
              <a:gd fmla="*/ 1139893 h 1819668" name="connsiteY9"/>
              <a:gd fmla="*/ 3087606 w 8101747" name="connsiteX10"/>
              <a:gd fmla="*/ 763220 h 1819668" name="connsiteY10"/>
              <a:gd fmla="*/ 4219751 w 8101747" name="connsiteX11"/>
              <a:gd fmla="*/ 1740645 h 1819668" name="connsiteY11"/>
              <a:gd fmla="*/ 7351608 w 7666590" name="connsiteX0"/>
              <a:gd fmla="*/ 0 h 2014353" name="connsiteY0"/>
              <a:gd fmla="*/ 7666590 w 7666590" name="connsiteX1"/>
              <a:gd fmla="*/ 435159 h 2014353" name="connsiteY1"/>
              <a:gd fmla="*/ 7449010 w 7666590" name="connsiteX2"/>
              <a:gd fmla="*/ 435159 h 2014353" name="connsiteY2"/>
              <a:gd fmla="*/ 5066267 w 7666590" name="connsiteX3"/>
              <a:gd fmla="*/ 1637781 h 2014353" name="connsiteY3"/>
              <a:gd fmla="*/ 3567016 w 7666590" name="connsiteX4"/>
              <a:gd fmla="*/ 1737755 h 2014353" name="connsiteY4"/>
              <a:gd fmla="*/ 7013851 w 7666590" name="connsiteX5"/>
              <a:gd fmla="*/ 435159 h 2014353" name="connsiteY5"/>
              <a:gd fmla="*/ 6796272 w 7666590" name="connsiteX6"/>
              <a:gd fmla="*/ 435159 h 2014353" name="connsiteY6"/>
              <a:gd fmla="*/ 7351608 w 7666590" name="connsiteX7"/>
              <a:gd fmla="*/ 0 h 2014353" name="connsiteY7"/>
              <a:gd fmla="*/ 3349437 w 7666590" name="connsiteX0"/>
              <a:gd fmla="*/ 1740636 h 2014353" name="connsiteY0"/>
              <a:gd fmla="*/ 1768041 w 7666590" name="connsiteX1"/>
              <a:gd fmla="*/ 1581394 h 2014353" name="connsiteY1"/>
              <a:gd fmla="*/ 1691839 w 7666590" name="connsiteX2"/>
              <a:gd fmla="*/ 1334578 h 2014353" name="connsiteY2"/>
              <a:gd fmla="*/ 696586 w 7666590" name="connsiteX3"/>
              <a:gd fmla="*/ 1217666 h 2014353" name="connsiteY3"/>
              <a:gd fmla="*/ 5 w 7666590" name="connsiteX4"/>
              <a:gd fmla="*/ 0 h 2014353" name="connsiteY4"/>
              <a:gd fmla="*/ 3784594 w 7666590" name="connsiteX5"/>
              <a:gd fmla="*/ 1740640 h 2014353" name="connsiteY5"/>
              <a:gd fmla="*/ 3349437 w 7666590" name="connsiteX6"/>
              <a:gd fmla="*/ 1740636 h 2014353" name="connsiteY6"/>
              <a:gd fmla="*/ 3567015 w 7666590" name="connsiteX0"/>
              <a:gd fmla="*/ 1737757 h 2014353" name="connsiteY0"/>
              <a:gd fmla="*/ 7013850 w 7666590" name="connsiteX1"/>
              <a:gd fmla="*/ 435161 h 2014353" name="connsiteY1"/>
              <a:gd fmla="*/ 6796272 w 7666590" name="connsiteX2"/>
              <a:gd fmla="*/ 435159 h 2014353" name="connsiteY2"/>
              <a:gd fmla="*/ 7351608 w 7666590" name="connsiteX3"/>
              <a:gd fmla="*/ 0 h 2014353" name="connsiteY3"/>
              <a:gd fmla="*/ 7666590 w 7666590" name="connsiteX4"/>
              <a:gd fmla="*/ 435159 h 2014353" name="connsiteY4"/>
              <a:gd fmla="*/ 7449010 w 7666590" name="connsiteX5"/>
              <a:gd fmla="*/ 435159 h 2014353" name="connsiteY5"/>
              <a:gd fmla="*/ 3784596 w 7666590" name="connsiteX6"/>
              <a:gd fmla="*/ 1740634 h 2014353" name="connsiteY6"/>
              <a:gd fmla="*/ 3349437 w 7666590" name="connsiteX7"/>
              <a:gd fmla="*/ 1740636 h 2014353" name="connsiteY7"/>
              <a:gd fmla="*/ 1768041 w 7666590" name="connsiteX8"/>
              <a:gd fmla="*/ 1581394 h 2014353" name="connsiteY8"/>
              <a:gd fmla="*/ 2142153 w 7666590" name="connsiteX9"/>
              <a:gd fmla="*/ 1139888 h 2014353" name="connsiteY9"/>
              <a:gd fmla="*/ 2652449 w 7666590" name="connsiteX10"/>
              <a:gd fmla="*/ 763215 h 2014353" name="connsiteY10"/>
              <a:gd fmla="*/ 3784594 w 7666590" name="connsiteX11"/>
              <a:gd fmla="*/ 1740640 h 2014353" name="connsiteY11"/>
              <a:gd fmla="*/ 6926358 w 7241340" name="connsiteX0"/>
              <a:gd fmla="*/ 0 h 2689446" name="connsiteY0"/>
              <a:gd fmla="*/ 7241340 w 7241340" name="connsiteX1"/>
              <a:gd fmla="*/ 435159 h 2689446" name="connsiteY1"/>
              <a:gd fmla="*/ 7023760 w 7241340" name="connsiteX2"/>
              <a:gd fmla="*/ 435159 h 2689446" name="connsiteY2"/>
              <a:gd fmla="*/ 4641017 w 7241340" name="connsiteX3"/>
              <a:gd fmla="*/ 1637781 h 2689446" name="connsiteY3"/>
              <a:gd fmla="*/ 3141766 w 7241340" name="connsiteX4"/>
              <a:gd fmla="*/ 1737755 h 2689446" name="connsiteY4"/>
              <a:gd fmla="*/ 6588601 w 7241340" name="connsiteX5"/>
              <a:gd fmla="*/ 435159 h 2689446" name="connsiteY5"/>
              <a:gd fmla="*/ 6371022 w 7241340" name="connsiteX6"/>
              <a:gd fmla="*/ 435159 h 2689446" name="connsiteY6"/>
              <a:gd fmla="*/ 6926358 w 7241340" name="connsiteX7"/>
              <a:gd fmla="*/ 0 h 2689446" name="connsiteY7"/>
              <a:gd fmla="*/ 2924187 w 7241340" name="connsiteX0"/>
              <a:gd fmla="*/ 1740636 h 2689446" name="connsiteY0"/>
              <a:gd fmla="*/ 1342791 w 7241340" name="connsiteX1"/>
              <a:gd fmla="*/ 1581394 h 2689446" name="connsiteY1"/>
              <a:gd fmla="*/ 1266589 w 7241340" name="connsiteX2"/>
              <a:gd fmla="*/ 1334578 h 2689446" name="connsiteY2"/>
              <a:gd fmla="*/ 271336 w 7241340" name="connsiteX3"/>
              <a:gd fmla="*/ 1217666 h 2689446" name="connsiteY3"/>
              <a:gd fmla="*/ 2898187 w 7241340" name="connsiteX4"/>
              <a:gd fmla="*/ 1728118 h 2689446" name="connsiteY4"/>
              <a:gd fmla="*/ 3359344 w 7241340" name="connsiteX5"/>
              <a:gd fmla="*/ 1740640 h 2689446" name="connsiteY5"/>
              <a:gd fmla="*/ 2924187 w 7241340" name="connsiteX6"/>
              <a:gd fmla="*/ 1740636 h 2689446" name="connsiteY6"/>
              <a:gd fmla="*/ 3141765 w 7241340" name="connsiteX0"/>
              <a:gd fmla="*/ 1737757 h 2689446" name="connsiteY0"/>
              <a:gd fmla="*/ 6588600 w 7241340" name="connsiteX1"/>
              <a:gd fmla="*/ 435161 h 2689446" name="connsiteY1"/>
              <a:gd fmla="*/ 6371022 w 7241340" name="connsiteX2"/>
              <a:gd fmla="*/ 435159 h 2689446" name="connsiteY2"/>
              <a:gd fmla="*/ 6926358 w 7241340" name="connsiteX3"/>
              <a:gd fmla="*/ 0 h 2689446" name="connsiteY3"/>
              <a:gd fmla="*/ 7241340 w 7241340" name="connsiteX4"/>
              <a:gd fmla="*/ 435159 h 2689446" name="connsiteY4"/>
              <a:gd fmla="*/ 7023760 w 7241340" name="connsiteX5"/>
              <a:gd fmla="*/ 435159 h 2689446" name="connsiteY5"/>
              <a:gd fmla="*/ 3359346 w 7241340" name="connsiteX6"/>
              <a:gd fmla="*/ 1740634 h 2689446" name="connsiteY6"/>
              <a:gd fmla="*/ 2924187 w 7241340" name="connsiteX7"/>
              <a:gd fmla="*/ 1740636 h 2689446" name="connsiteY7"/>
              <a:gd fmla="*/ 1342791 w 7241340" name="connsiteX8"/>
              <a:gd fmla="*/ 1581394 h 2689446" name="connsiteY8"/>
              <a:gd fmla="*/ 1716903 w 7241340" name="connsiteX9"/>
              <a:gd fmla="*/ 1139888 h 2689446" name="connsiteY9"/>
              <a:gd fmla="*/ 2227199 w 7241340" name="connsiteX10"/>
              <a:gd fmla="*/ 763215 h 2689446" name="connsiteY10"/>
              <a:gd fmla="*/ 3359344 w 7241340" name="connsiteX11"/>
              <a:gd fmla="*/ 1740640 h 2689446" name="connsiteY11"/>
              <a:gd fmla="*/ 6926358 w 7241340" name="connsiteX0"/>
              <a:gd fmla="*/ 0 h 2689446" name="connsiteY0"/>
              <a:gd fmla="*/ 7241340 w 7241340" name="connsiteX1"/>
              <a:gd fmla="*/ 435159 h 2689446" name="connsiteY1"/>
              <a:gd fmla="*/ 7023760 w 7241340" name="connsiteX2"/>
              <a:gd fmla="*/ 435159 h 2689446" name="connsiteY2"/>
              <a:gd fmla="*/ 4641017 w 7241340" name="connsiteX3"/>
              <a:gd fmla="*/ 1637781 h 2689446" name="connsiteY3"/>
              <a:gd fmla="*/ 3141766 w 7241340" name="connsiteX4"/>
              <a:gd fmla="*/ 1737755 h 2689446" name="connsiteY4"/>
              <a:gd fmla="*/ 6588601 w 7241340" name="connsiteX5"/>
              <a:gd fmla="*/ 435159 h 2689446" name="connsiteY5"/>
              <a:gd fmla="*/ 6371022 w 7241340" name="connsiteX6"/>
              <a:gd fmla="*/ 435159 h 2689446" name="connsiteY6"/>
              <a:gd fmla="*/ 6926358 w 7241340" name="connsiteX7"/>
              <a:gd fmla="*/ 0 h 2689446" name="connsiteY7"/>
              <a:gd fmla="*/ 2924187 w 7241340" name="connsiteX0"/>
              <a:gd fmla="*/ 1740636 h 2689446" name="connsiteY0"/>
              <a:gd fmla="*/ 1342791 w 7241340" name="connsiteX1"/>
              <a:gd fmla="*/ 1581394 h 2689446" name="connsiteY1"/>
              <a:gd fmla="*/ 1266589 w 7241340" name="connsiteX2"/>
              <a:gd fmla="*/ 1334578 h 2689446" name="connsiteY2"/>
              <a:gd fmla="*/ 1217253 w 7241340" name="connsiteX3"/>
              <a:gd fmla="*/ 1368544 h 2689446" name="connsiteY3"/>
              <a:gd fmla="*/ 2898187 w 7241340" name="connsiteX4"/>
              <a:gd fmla="*/ 1728118 h 2689446" name="connsiteY4"/>
              <a:gd fmla="*/ 3359344 w 7241340" name="connsiteX5"/>
              <a:gd fmla="*/ 1740640 h 2689446" name="connsiteY5"/>
              <a:gd fmla="*/ 2924187 w 7241340" name="connsiteX6"/>
              <a:gd fmla="*/ 1740636 h 2689446" name="connsiteY6"/>
              <a:gd fmla="*/ 3141765 w 7241340" name="connsiteX0"/>
              <a:gd fmla="*/ 1737757 h 2689446" name="connsiteY0"/>
              <a:gd fmla="*/ 6588600 w 7241340" name="connsiteX1"/>
              <a:gd fmla="*/ 435161 h 2689446" name="connsiteY1"/>
              <a:gd fmla="*/ 6371022 w 7241340" name="connsiteX2"/>
              <a:gd fmla="*/ 435159 h 2689446" name="connsiteY2"/>
              <a:gd fmla="*/ 6926358 w 7241340" name="connsiteX3"/>
              <a:gd fmla="*/ 0 h 2689446" name="connsiteY3"/>
              <a:gd fmla="*/ 7241340 w 7241340" name="connsiteX4"/>
              <a:gd fmla="*/ 435159 h 2689446" name="connsiteY4"/>
              <a:gd fmla="*/ 7023760 w 7241340" name="connsiteX5"/>
              <a:gd fmla="*/ 435159 h 2689446" name="connsiteY5"/>
              <a:gd fmla="*/ 3359346 w 7241340" name="connsiteX6"/>
              <a:gd fmla="*/ 1740634 h 2689446" name="connsiteY6"/>
              <a:gd fmla="*/ 2924187 w 7241340" name="connsiteX7"/>
              <a:gd fmla="*/ 1740636 h 2689446" name="connsiteY7"/>
              <a:gd fmla="*/ 1342791 w 7241340" name="connsiteX8"/>
              <a:gd fmla="*/ 1581394 h 2689446" name="connsiteY8"/>
              <a:gd fmla="*/ 1716903 w 7241340" name="connsiteX9"/>
              <a:gd fmla="*/ 1139888 h 2689446" name="connsiteY9"/>
              <a:gd fmla="*/ 2227199 w 7241340" name="connsiteX10"/>
              <a:gd fmla="*/ 763215 h 2689446" name="connsiteY10"/>
              <a:gd fmla="*/ 3359344 w 7241340" name="connsiteX11"/>
              <a:gd fmla="*/ 1740640 h 2689446" name="connsiteY11"/>
              <a:gd fmla="*/ 6926358 w 7241340" name="connsiteX0"/>
              <a:gd fmla="*/ 0 h 2689446" name="connsiteY0"/>
              <a:gd fmla="*/ 7241340 w 7241340" name="connsiteX1"/>
              <a:gd fmla="*/ 435159 h 2689446" name="connsiteY1"/>
              <a:gd fmla="*/ 7023760 w 7241340" name="connsiteX2"/>
              <a:gd fmla="*/ 435159 h 2689446" name="connsiteY2"/>
              <a:gd fmla="*/ 4641017 w 7241340" name="connsiteX3"/>
              <a:gd fmla="*/ 1637781 h 2689446" name="connsiteY3"/>
              <a:gd fmla="*/ 3141766 w 7241340" name="connsiteX4"/>
              <a:gd fmla="*/ 1737755 h 2689446" name="connsiteY4"/>
              <a:gd fmla="*/ 6588601 w 7241340" name="connsiteX5"/>
              <a:gd fmla="*/ 435159 h 2689446" name="connsiteY5"/>
              <a:gd fmla="*/ 6371022 w 7241340" name="connsiteX6"/>
              <a:gd fmla="*/ 435159 h 2689446" name="connsiteY6"/>
              <a:gd fmla="*/ 6926358 w 7241340" name="connsiteX7"/>
              <a:gd fmla="*/ 0 h 2689446" name="connsiteY7"/>
              <a:gd fmla="*/ 2924187 w 7241340" name="connsiteX0"/>
              <a:gd fmla="*/ 1740636 h 2689446" name="connsiteY0"/>
              <a:gd fmla="*/ 1342791 w 7241340" name="connsiteX1"/>
              <a:gd fmla="*/ 1581394 h 2689446" name="connsiteY1"/>
              <a:gd fmla="*/ 2931617 w 7241340" name="connsiteX2"/>
              <a:gd fmla="*/ 1724935 h 2689446" name="connsiteY2"/>
              <a:gd fmla="*/ 1266589 w 7241340" name="connsiteX3"/>
              <a:gd fmla="*/ 1334578 h 2689446" name="connsiteY3"/>
              <a:gd fmla="*/ 1217253 w 7241340" name="connsiteX4"/>
              <a:gd fmla="*/ 1368544 h 2689446" name="connsiteY4"/>
              <a:gd fmla="*/ 2898187 w 7241340" name="connsiteX5"/>
              <a:gd fmla="*/ 1728118 h 2689446" name="connsiteY5"/>
              <a:gd fmla="*/ 3359344 w 7241340" name="connsiteX6"/>
              <a:gd fmla="*/ 1740640 h 2689446" name="connsiteY6"/>
              <a:gd fmla="*/ 2924187 w 7241340" name="connsiteX7"/>
              <a:gd fmla="*/ 1740636 h 2689446" name="connsiteY7"/>
              <a:gd fmla="*/ 3141765 w 7241340" name="connsiteX0"/>
              <a:gd fmla="*/ 1737757 h 2689446" name="connsiteY0"/>
              <a:gd fmla="*/ 6588600 w 7241340" name="connsiteX1"/>
              <a:gd fmla="*/ 435161 h 2689446" name="connsiteY1"/>
              <a:gd fmla="*/ 6371022 w 7241340" name="connsiteX2"/>
              <a:gd fmla="*/ 435159 h 2689446" name="connsiteY2"/>
              <a:gd fmla="*/ 6926358 w 7241340" name="connsiteX3"/>
              <a:gd fmla="*/ 0 h 2689446" name="connsiteY3"/>
              <a:gd fmla="*/ 7241340 w 7241340" name="connsiteX4"/>
              <a:gd fmla="*/ 435159 h 2689446" name="connsiteY4"/>
              <a:gd fmla="*/ 7023760 w 7241340" name="connsiteX5"/>
              <a:gd fmla="*/ 435159 h 2689446" name="connsiteY5"/>
              <a:gd fmla="*/ 3359346 w 7241340" name="connsiteX6"/>
              <a:gd fmla="*/ 1740634 h 2689446" name="connsiteY6"/>
              <a:gd fmla="*/ 2924187 w 7241340" name="connsiteX7"/>
              <a:gd fmla="*/ 1740636 h 2689446" name="connsiteY7"/>
              <a:gd fmla="*/ 1342791 w 7241340" name="connsiteX8"/>
              <a:gd fmla="*/ 1581394 h 2689446" name="connsiteY8"/>
              <a:gd fmla="*/ 1716903 w 7241340" name="connsiteX9"/>
              <a:gd fmla="*/ 1139888 h 2689446" name="connsiteY9"/>
              <a:gd fmla="*/ 2227199 w 7241340" name="connsiteX10"/>
              <a:gd fmla="*/ 763215 h 2689446" name="connsiteY10"/>
              <a:gd fmla="*/ 3359344 w 7241340" name="connsiteX11"/>
              <a:gd fmla="*/ 1740640 h 2689446" name="connsiteY11"/>
              <a:gd fmla="*/ 6926358 w 7241340" name="connsiteX0"/>
              <a:gd fmla="*/ 0 h 2689446" name="connsiteY0"/>
              <a:gd fmla="*/ 7241340 w 7241340" name="connsiteX1"/>
              <a:gd fmla="*/ 435159 h 2689446" name="connsiteY1"/>
              <a:gd fmla="*/ 7023760 w 7241340" name="connsiteX2"/>
              <a:gd fmla="*/ 435159 h 2689446" name="connsiteY2"/>
              <a:gd fmla="*/ 4641017 w 7241340" name="connsiteX3"/>
              <a:gd fmla="*/ 1637781 h 2689446" name="connsiteY3"/>
              <a:gd fmla="*/ 3141766 w 7241340" name="connsiteX4"/>
              <a:gd fmla="*/ 1737755 h 2689446" name="connsiteY4"/>
              <a:gd fmla="*/ 6588601 w 7241340" name="connsiteX5"/>
              <a:gd fmla="*/ 435159 h 2689446" name="connsiteY5"/>
              <a:gd fmla="*/ 6371022 w 7241340" name="connsiteX6"/>
              <a:gd fmla="*/ 435159 h 2689446" name="connsiteY6"/>
              <a:gd fmla="*/ 6926358 w 7241340" name="connsiteX7"/>
              <a:gd fmla="*/ 0 h 2689446" name="connsiteY7"/>
              <a:gd fmla="*/ 2924187 w 7241340" name="connsiteX0"/>
              <a:gd fmla="*/ 1740636 h 2689446" name="connsiteY0"/>
              <a:gd fmla="*/ 1342791 w 7241340" name="connsiteX1"/>
              <a:gd fmla="*/ 1581394 h 2689446" name="connsiteY1"/>
              <a:gd fmla="*/ 2931617 w 7241340" name="connsiteX2"/>
              <a:gd fmla="*/ 1724935 h 2689446" name="connsiteY2"/>
              <a:gd fmla="*/ 1266589 w 7241340" name="connsiteX3"/>
              <a:gd fmla="*/ 1334578 h 2689446" name="connsiteY3"/>
              <a:gd fmla="*/ 2852844 w 7241340" name="connsiteX4"/>
              <a:gd fmla="*/ 1758743 h 2689446" name="connsiteY4"/>
              <a:gd fmla="*/ 2898187 w 7241340" name="connsiteX5"/>
              <a:gd fmla="*/ 1728118 h 2689446" name="connsiteY5"/>
              <a:gd fmla="*/ 3359344 w 7241340" name="connsiteX6"/>
              <a:gd fmla="*/ 1740640 h 2689446" name="connsiteY6"/>
              <a:gd fmla="*/ 2924187 w 7241340" name="connsiteX7"/>
              <a:gd fmla="*/ 1740636 h 2689446" name="connsiteY7"/>
              <a:gd fmla="*/ 3141765 w 7241340" name="connsiteX0"/>
              <a:gd fmla="*/ 1737757 h 2689446" name="connsiteY0"/>
              <a:gd fmla="*/ 6588600 w 7241340" name="connsiteX1"/>
              <a:gd fmla="*/ 435161 h 2689446" name="connsiteY1"/>
              <a:gd fmla="*/ 6371022 w 7241340" name="connsiteX2"/>
              <a:gd fmla="*/ 435159 h 2689446" name="connsiteY2"/>
              <a:gd fmla="*/ 6926358 w 7241340" name="connsiteX3"/>
              <a:gd fmla="*/ 0 h 2689446" name="connsiteY3"/>
              <a:gd fmla="*/ 7241340 w 7241340" name="connsiteX4"/>
              <a:gd fmla="*/ 435159 h 2689446" name="connsiteY4"/>
              <a:gd fmla="*/ 7023760 w 7241340" name="connsiteX5"/>
              <a:gd fmla="*/ 435159 h 2689446" name="connsiteY5"/>
              <a:gd fmla="*/ 3359346 w 7241340" name="connsiteX6"/>
              <a:gd fmla="*/ 1740634 h 2689446" name="connsiteY6"/>
              <a:gd fmla="*/ 2924187 w 7241340" name="connsiteX7"/>
              <a:gd fmla="*/ 1740636 h 2689446" name="connsiteY7"/>
              <a:gd fmla="*/ 1342791 w 7241340" name="connsiteX8"/>
              <a:gd fmla="*/ 1581394 h 2689446" name="connsiteY8"/>
              <a:gd fmla="*/ 1716903 w 7241340" name="connsiteX9"/>
              <a:gd fmla="*/ 1139888 h 2689446" name="connsiteY9"/>
              <a:gd fmla="*/ 2227199 w 7241340" name="connsiteX10"/>
              <a:gd fmla="*/ 763215 h 2689446" name="connsiteY10"/>
              <a:gd fmla="*/ 3359344 w 7241340" name="connsiteX11"/>
              <a:gd fmla="*/ 1740640 h 2689446" name="connsiteY11"/>
              <a:gd fmla="*/ 6926358 w 7241340" name="connsiteX0"/>
              <a:gd fmla="*/ 0 h 2689446" name="connsiteY0"/>
              <a:gd fmla="*/ 7241340 w 7241340" name="connsiteX1"/>
              <a:gd fmla="*/ 435159 h 2689446" name="connsiteY1"/>
              <a:gd fmla="*/ 7023760 w 7241340" name="connsiteX2"/>
              <a:gd fmla="*/ 435159 h 2689446" name="connsiteY2"/>
              <a:gd fmla="*/ 4641017 w 7241340" name="connsiteX3"/>
              <a:gd fmla="*/ 1637781 h 2689446" name="connsiteY3"/>
              <a:gd fmla="*/ 3141766 w 7241340" name="connsiteX4"/>
              <a:gd fmla="*/ 1737755 h 2689446" name="connsiteY4"/>
              <a:gd fmla="*/ 6588601 w 7241340" name="connsiteX5"/>
              <a:gd fmla="*/ 435159 h 2689446" name="connsiteY5"/>
              <a:gd fmla="*/ 6371022 w 7241340" name="connsiteX6"/>
              <a:gd fmla="*/ 435159 h 2689446" name="connsiteY6"/>
              <a:gd fmla="*/ 6926358 w 7241340" name="connsiteX7"/>
              <a:gd fmla="*/ 0 h 2689446" name="connsiteY7"/>
              <a:gd fmla="*/ 2924187 w 7241340" name="connsiteX0"/>
              <a:gd fmla="*/ 1740636 h 2689446" name="connsiteY0"/>
              <a:gd fmla="*/ 1342791 w 7241340" name="connsiteX1"/>
              <a:gd fmla="*/ 1581394 h 2689446" name="connsiteY1"/>
              <a:gd fmla="*/ 2931617 w 7241340" name="connsiteX2"/>
              <a:gd fmla="*/ 1724935 h 2689446" name="connsiteY2"/>
              <a:gd fmla="*/ 2903387 w 7241340" name="connsiteX3"/>
              <a:gd fmla="*/ 1714212 h 2689446" name="connsiteY3"/>
              <a:gd fmla="*/ 2852844 w 7241340" name="connsiteX4"/>
              <a:gd fmla="*/ 1758743 h 2689446" name="connsiteY4"/>
              <a:gd fmla="*/ 2898187 w 7241340" name="connsiteX5"/>
              <a:gd fmla="*/ 1728118 h 2689446" name="connsiteY5"/>
              <a:gd fmla="*/ 3359344 w 7241340" name="connsiteX6"/>
              <a:gd fmla="*/ 1740640 h 2689446" name="connsiteY6"/>
              <a:gd fmla="*/ 2924187 w 7241340" name="connsiteX7"/>
              <a:gd fmla="*/ 1740636 h 2689446" name="connsiteY7"/>
              <a:gd fmla="*/ 3141765 w 7241340" name="connsiteX0"/>
              <a:gd fmla="*/ 1737757 h 2689446" name="connsiteY0"/>
              <a:gd fmla="*/ 6588600 w 7241340" name="connsiteX1"/>
              <a:gd fmla="*/ 435161 h 2689446" name="connsiteY1"/>
              <a:gd fmla="*/ 6371022 w 7241340" name="connsiteX2"/>
              <a:gd fmla="*/ 435159 h 2689446" name="connsiteY2"/>
              <a:gd fmla="*/ 6926358 w 7241340" name="connsiteX3"/>
              <a:gd fmla="*/ 0 h 2689446" name="connsiteY3"/>
              <a:gd fmla="*/ 7241340 w 7241340" name="connsiteX4"/>
              <a:gd fmla="*/ 435159 h 2689446" name="connsiteY4"/>
              <a:gd fmla="*/ 7023760 w 7241340" name="connsiteX5"/>
              <a:gd fmla="*/ 435159 h 2689446" name="connsiteY5"/>
              <a:gd fmla="*/ 3359346 w 7241340" name="connsiteX6"/>
              <a:gd fmla="*/ 1740634 h 2689446" name="connsiteY6"/>
              <a:gd fmla="*/ 2924187 w 7241340" name="connsiteX7"/>
              <a:gd fmla="*/ 1740636 h 2689446" name="connsiteY7"/>
              <a:gd fmla="*/ 1342791 w 7241340" name="connsiteX8"/>
              <a:gd fmla="*/ 1581394 h 2689446" name="connsiteY8"/>
              <a:gd fmla="*/ 1716903 w 7241340" name="connsiteX9"/>
              <a:gd fmla="*/ 1139888 h 2689446" name="connsiteY9"/>
              <a:gd fmla="*/ 2227199 w 7241340" name="connsiteX10"/>
              <a:gd fmla="*/ 763215 h 2689446" name="connsiteY10"/>
              <a:gd fmla="*/ 3359344 w 7241340" name="connsiteX11"/>
              <a:gd fmla="*/ 1740640 h 2689446" name="connsiteY11"/>
              <a:gd fmla="*/ 5932696 w 6247678" name="connsiteX0"/>
              <a:gd fmla="*/ 0 h 2689446" name="connsiteY0"/>
              <a:gd fmla="*/ 6247678 w 6247678" name="connsiteX1"/>
              <a:gd fmla="*/ 435159 h 2689446" name="connsiteY1"/>
              <a:gd fmla="*/ 6030098 w 6247678" name="connsiteX2"/>
              <a:gd fmla="*/ 435159 h 2689446" name="connsiteY2"/>
              <a:gd fmla="*/ 3647355 w 6247678" name="connsiteX3"/>
              <a:gd fmla="*/ 1637781 h 2689446" name="connsiteY3"/>
              <a:gd fmla="*/ 2148104 w 6247678" name="connsiteX4"/>
              <a:gd fmla="*/ 1737755 h 2689446" name="connsiteY4"/>
              <a:gd fmla="*/ 5594939 w 6247678" name="connsiteX5"/>
              <a:gd fmla="*/ 435159 h 2689446" name="connsiteY5"/>
              <a:gd fmla="*/ 5377360 w 6247678" name="connsiteX6"/>
              <a:gd fmla="*/ 435159 h 2689446" name="connsiteY6"/>
              <a:gd fmla="*/ 5932696 w 6247678" name="connsiteX7"/>
              <a:gd fmla="*/ 0 h 2689446" name="connsiteY7"/>
              <a:gd fmla="*/ 1930525 w 6247678" name="connsiteX0"/>
              <a:gd fmla="*/ 1740636 h 2689446" name="connsiteY0"/>
              <a:gd fmla="*/ 349129 w 6247678" name="connsiteX1"/>
              <a:gd fmla="*/ 1581394 h 2689446" name="connsiteY1"/>
              <a:gd fmla="*/ 1937955 w 6247678" name="connsiteX2"/>
              <a:gd fmla="*/ 1724935 h 2689446" name="connsiteY2"/>
              <a:gd fmla="*/ 1909725 w 6247678" name="connsiteX3"/>
              <a:gd fmla="*/ 1714212 h 2689446" name="connsiteY3"/>
              <a:gd fmla="*/ 1859182 w 6247678" name="connsiteX4"/>
              <a:gd fmla="*/ 1758743 h 2689446" name="connsiteY4"/>
              <a:gd fmla="*/ 1904525 w 6247678" name="connsiteX5"/>
              <a:gd fmla="*/ 1728118 h 2689446" name="connsiteY5"/>
              <a:gd fmla="*/ 2365682 w 6247678" name="connsiteX6"/>
              <a:gd fmla="*/ 1740640 h 2689446" name="connsiteY6"/>
              <a:gd fmla="*/ 1930525 w 6247678" name="connsiteX7"/>
              <a:gd fmla="*/ 1740636 h 2689446" name="connsiteY7"/>
              <a:gd fmla="*/ 2148103 w 6247678" name="connsiteX0"/>
              <a:gd fmla="*/ 1737757 h 2689446" name="connsiteY0"/>
              <a:gd fmla="*/ 5594938 w 6247678" name="connsiteX1"/>
              <a:gd fmla="*/ 435161 h 2689446" name="connsiteY1"/>
              <a:gd fmla="*/ 5377360 w 6247678" name="connsiteX2"/>
              <a:gd fmla="*/ 435159 h 2689446" name="connsiteY2"/>
              <a:gd fmla="*/ 5932696 w 6247678" name="connsiteX3"/>
              <a:gd fmla="*/ 0 h 2689446" name="connsiteY3"/>
              <a:gd fmla="*/ 6247678 w 6247678" name="connsiteX4"/>
              <a:gd fmla="*/ 435159 h 2689446" name="connsiteY4"/>
              <a:gd fmla="*/ 6030098 w 6247678" name="connsiteX5"/>
              <a:gd fmla="*/ 435159 h 2689446" name="connsiteY5"/>
              <a:gd fmla="*/ 2365684 w 6247678" name="connsiteX6"/>
              <a:gd fmla="*/ 1740634 h 2689446" name="connsiteY6"/>
              <a:gd fmla="*/ 1930525 w 6247678" name="connsiteX7"/>
              <a:gd fmla="*/ 1740636 h 2689446" name="connsiteY7"/>
              <a:gd fmla="*/ 349129 w 6247678" name="connsiteX8"/>
              <a:gd fmla="*/ 1581394 h 2689446" name="connsiteY8"/>
              <a:gd fmla="*/ 1868538 w 6247678" name="connsiteX9"/>
              <a:gd fmla="*/ 1770513 h 2689446" name="connsiteY9"/>
              <a:gd fmla="*/ 723241 w 6247678" name="connsiteX10"/>
              <a:gd fmla="*/ 1139888 h 2689446" name="connsiteY10"/>
              <a:gd fmla="*/ 1233537 w 6247678" name="connsiteX11"/>
              <a:gd fmla="*/ 763215 h 2689446" name="connsiteY11"/>
              <a:gd fmla="*/ 2365682 w 6247678" name="connsiteX12"/>
              <a:gd fmla="*/ 1740640 h 2689446" name="connsiteY12"/>
              <a:gd fmla="*/ 5657189 w 5972171" name="connsiteX0"/>
              <a:gd fmla="*/ 0 h 2689446" name="connsiteY0"/>
              <a:gd fmla="*/ 5972171 w 5972171" name="connsiteX1"/>
              <a:gd fmla="*/ 435159 h 2689446" name="connsiteY1"/>
              <a:gd fmla="*/ 5754591 w 5972171" name="connsiteX2"/>
              <a:gd fmla="*/ 435159 h 2689446" name="connsiteY2"/>
              <a:gd fmla="*/ 3371848 w 5972171" name="connsiteX3"/>
              <a:gd fmla="*/ 1637781 h 2689446" name="connsiteY3"/>
              <a:gd fmla="*/ 1872597 w 5972171" name="connsiteX4"/>
              <a:gd fmla="*/ 1737755 h 2689446" name="connsiteY4"/>
              <a:gd fmla="*/ 5319432 w 5972171" name="connsiteX5"/>
              <a:gd fmla="*/ 435159 h 2689446" name="connsiteY5"/>
              <a:gd fmla="*/ 5101853 w 5972171" name="connsiteX6"/>
              <a:gd fmla="*/ 435159 h 2689446" name="connsiteY6"/>
              <a:gd fmla="*/ 5657189 w 5972171" name="connsiteX7"/>
              <a:gd fmla="*/ 0 h 2689446" name="connsiteY7"/>
              <a:gd fmla="*/ 1655018 w 5972171" name="connsiteX0"/>
              <a:gd fmla="*/ 1740636 h 2689446" name="connsiteY0"/>
              <a:gd fmla="*/ 73622 w 5972171" name="connsiteX1"/>
              <a:gd fmla="*/ 1581394 h 2689446" name="connsiteY1"/>
              <a:gd fmla="*/ 1662448 w 5972171" name="connsiteX2"/>
              <a:gd fmla="*/ 1724935 h 2689446" name="connsiteY2"/>
              <a:gd fmla="*/ 1634218 w 5972171" name="connsiteX3"/>
              <a:gd fmla="*/ 1714212 h 2689446" name="connsiteY3"/>
              <a:gd fmla="*/ 1583675 w 5972171" name="connsiteX4"/>
              <a:gd fmla="*/ 1758743 h 2689446" name="connsiteY4"/>
              <a:gd fmla="*/ 1629018 w 5972171" name="connsiteX5"/>
              <a:gd fmla="*/ 1728118 h 2689446" name="connsiteY5"/>
              <a:gd fmla="*/ 2090175 w 5972171" name="connsiteX6"/>
              <a:gd fmla="*/ 1740640 h 2689446" name="connsiteY6"/>
              <a:gd fmla="*/ 1655018 w 5972171" name="connsiteX7"/>
              <a:gd fmla="*/ 1740636 h 2689446" name="connsiteY7"/>
              <a:gd fmla="*/ 1872596 w 5972171" name="connsiteX0"/>
              <a:gd fmla="*/ 1737757 h 2689446" name="connsiteY0"/>
              <a:gd fmla="*/ 5319431 w 5972171" name="connsiteX1"/>
              <a:gd fmla="*/ 435161 h 2689446" name="connsiteY1"/>
              <a:gd fmla="*/ 5101853 w 5972171" name="connsiteX2"/>
              <a:gd fmla="*/ 435159 h 2689446" name="connsiteY2"/>
              <a:gd fmla="*/ 5657189 w 5972171" name="connsiteX3"/>
              <a:gd fmla="*/ 0 h 2689446" name="connsiteY3"/>
              <a:gd fmla="*/ 5972171 w 5972171" name="connsiteX4"/>
              <a:gd fmla="*/ 435159 h 2689446" name="connsiteY4"/>
              <a:gd fmla="*/ 5754591 w 5972171" name="connsiteX5"/>
              <a:gd fmla="*/ 435159 h 2689446" name="connsiteY5"/>
              <a:gd fmla="*/ 2090177 w 5972171" name="connsiteX6"/>
              <a:gd fmla="*/ 1740634 h 2689446" name="connsiteY6"/>
              <a:gd fmla="*/ 1655018 w 5972171" name="connsiteX7"/>
              <a:gd fmla="*/ 1740636 h 2689446" name="connsiteY7"/>
              <a:gd fmla="*/ 1628920 w 5972171" name="connsiteX8"/>
              <a:gd fmla="*/ 1737684 h 2689446" name="connsiteY8"/>
              <a:gd fmla="*/ 1593031 w 5972171" name="connsiteX9"/>
              <a:gd fmla="*/ 1770513 h 2689446" name="connsiteY9"/>
              <a:gd fmla="*/ 447734 w 5972171" name="connsiteX10"/>
              <a:gd fmla="*/ 1139888 h 2689446" name="connsiteY10"/>
              <a:gd fmla="*/ 958030 w 5972171" name="connsiteX11"/>
              <a:gd fmla="*/ 763215 h 2689446" name="connsiteY11"/>
              <a:gd fmla="*/ 2090175 w 5972171" name="connsiteX12"/>
              <a:gd fmla="*/ 1740640 h 2689446" name="connsiteY12"/>
              <a:gd fmla="*/ 5657189 w 5972171" name="connsiteX0"/>
              <a:gd fmla="*/ 0 h 2689446" name="connsiteY0"/>
              <a:gd fmla="*/ 5972171 w 5972171" name="connsiteX1"/>
              <a:gd fmla="*/ 435159 h 2689446" name="connsiteY1"/>
              <a:gd fmla="*/ 5754591 w 5972171" name="connsiteX2"/>
              <a:gd fmla="*/ 435159 h 2689446" name="connsiteY2"/>
              <a:gd fmla="*/ 3371848 w 5972171" name="connsiteX3"/>
              <a:gd fmla="*/ 1637781 h 2689446" name="connsiteY3"/>
              <a:gd fmla="*/ 1872597 w 5972171" name="connsiteX4"/>
              <a:gd fmla="*/ 1737755 h 2689446" name="connsiteY4"/>
              <a:gd fmla="*/ 5319432 w 5972171" name="connsiteX5"/>
              <a:gd fmla="*/ 435159 h 2689446" name="connsiteY5"/>
              <a:gd fmla="*/ 5101853 w 5972171" name="connsiteX6"/>
              <a:gd fmla="*/ 435159 h 2689446" name="connsiteY6"/>
              <a:gd fmla="*/ 5657189 w 5972171" name="connsiteX7"/>
              <a:gd fmla="*/ 0 h 2689446" name="connsiteY7"/>
              <a:gd fmla="*/ 1655018 w 5972171" name="connsiteX0"/>
              <a:gd fmla="*/ 1740636 h 2689446" name="connsiteY0"/>
              <a:gd fmla="*/ 1598436 w 5972171" name="connsiteX1"/>
              <a:gd fmla="*/ 1723498 h 2689446" name="connsiteY1"/>
              <a:gd fmla="*/ 1662448 w 5972171" name="connsiteX2"/>
              <a:gd fmla="*/ 1724935 h 2689446" name="connsiteY2"/>
              <a:gd fmla="*/ 1634218 w 5972171" name="connsiteX3"/>
              <a:gd fmla="*/ 1714212 h 2689446" name="connsiteY3"/>
              <a:gd fmla="*/ 1583675 w 5972171" name="connsiteX4"/>
              <a:gd fmla="*/ 1758743 h 2689446" name="connsiteY4"/>
              <a:gd fmla="*/ 1629018 w 5972171" name="connsiteX5"/>
              <a:gd fmla="*/ 1728118 h 2689446" name="connsiteY5"/>
              <a:gd fmla="*/ 2090175 w 5972171" name="connsiteX6"/>
              <a:gd fmla="*/ 1740640 h 2689446" name="connsiteY6"/>
              <a:gd fmla="*/ 1655018 w 5972171" name="connsiteX7"/>
              <a:gd fmla="*/ 1740636 h 2689446" name="connsiteY7"/>
              <a:gd fmla="*/ 1872596 w 5972171" name="connsiteX0"/>
              <a:gd fmla="*/ 1737757 h 2689446" name="connsiteY0"/>
              <a:gd fmla="*/ 5319431 w 5972171" name="connsiteX1"/>
              <a:gd fmla="*/ 435161 h 2689446" name="connsiteY1"/>
              <a:gd fmla="*/ 5101853 w 5972171" name="connsiteX2"/>
              <a:gd fmla="*/ 435159 h 2689446" name="connsiteY2"/>
              <a:gd fmla="*/ 5657189 w 5972171" name="connsiteX3"/>
              <a:gd fmla="*/ 0 h 2689446" name="connsiteY3"/>
              <a:gd fmla="*/ 5972171 w 5972171" name="connsiteX4"/>
              <a:gd fmla="*/ 435159 h 2689446" name="connsiteY4"/>
              <a:gd fmla="*/ 5754591 w 5972171" name="connsiteX5"/>
              <a:gd fmla="*/ 435159 h 2689446" name="connsiteY5"/>
              <a:gd fmla="*/ 2090177 w 5972171" name="connsiteX6"/>
              <a:gd fmla="*/ 1740634 h 2689446" name="connsiteY6"/>
              <a:gd fmla="*/ 1655018 w 5972171" name="connsiteX7"/>
              <a:gd fmla="*/ 1740636 h 2689446" name="connsiteY7"/>
              <a:gd fmla="*/ 1628920 w 5972171" name="connsiteX8"/>
              <a:gd fmla="*/ 1737684 h 2689446" name="connsiteY8"/>
              <a:gd fmla="*/ 1593031 w 5972171" name="connsiteX9"/>
              <a:gd fmla="*/ 1770513 h 2689446" name="connsiteY9"/>
              <a:gd fmla="*/ 447734 w 5972171" name="connsiteX10"/>
              <a:gd fmla="*/ 1139888 h 2689446" name="connsiteY10"/>
              <a:gd fmla="*/ 958030 w 5972171" name="connsiteX11"/>
              <a:gd fmla="*/ 763215 h 2689446" name="connsiteY11"/>
              <a:gd fmla="*/ 2090175 w 5972171" name="connsiteX12"/>
              <a:gd fmla="*/ 1740640 h 2689446" name="connsiteY12"/>
              <a:gd fmla="*/ 5657189 w 5972171" name="connsiteX0"/>
              <a:gd fmla="*/ 0 h 2689446" name="connsiteY0"/>
              <a:gd fmla="*/ 5972171 w 5972171" name="connsiteX1"/>
              <a:gd fmla="*/ 435159 h 2689446" name="connsiteY1"/>
              <a:gd fmla="*/ 5754591 w 5972171" name="connsiteX2"/>
              <a:gd fmla="*/ 435159 h 2689446" name="connsiteY2"/>
              <a:gd fmla="*/ 3371848 w 5972171" name="connsiteX3"/>
              <a:gd fmla="*/ 1637781 h 2689446" name="connsiteY3"/>
              <a:gd fmla="*/ 1872597 w 5972171" name="connsiteX4"/>
              <a:gd fmla="*/ 1737755 h 2689446" name="connsiteY4"/>
              <a:gd fmla="*/ 5319432 w 5972171" name="connsiteX5"/>
              <a:gd fmla="*/ 435159 h 2689446" name="connsiteY5"/>
              <a:gd fmla="*/ 5101853 w 5972171" name="connsiteX6"/>
              <a:gd fmla="*/ 435159 h 2689446" name="connsiteY6"/>
              <a:gd fmla="*/ 5657189 w 5972171" name="connsiteX7"/>
              <a:gd fmla="*/ 0 h 2689446" name="connsiteY7"/>
              <a:gd fmla="*/ 1655018 w 5972171" name="connsiteX0"/>
              <a:gd fmla="*/ 1740636 h 2689446" name="connsiteY0"/>
              <a:gd fmla="*/ 1598436 w 5972171" name="connsiteX1"/>
              <a:gd fmla="*/ 1723498 h 2689446" name="connsiteY1"/>
              <a:gd fmla="*/ 1662448 w 5972171" name="connsiteX2"/>
              <a:gd fmla="*/ 1724935 h 2689446" name="connsiteY2"/>
              <a:gd fmla="*/ 1634218 w 5972171" name="connsiteX3"/>
              <a:gd fmla="*/ 1714212 h 2689446" name="connsiteY3"/>
              <a:gd fmla="*/ 1583675 w 5972171" name="connsiteX4"/>
              <a:gd fmla="*/ 1758743 h 2689446" name="connsiteY4"/>
              <a:gd fmla="*/ 1629018 w 5972171" name="connsiteX5"/>
              <a:gd fmla="*/ 1728118 h 2689446" name="connsiteY5"/>
              <a:gd fmla="*/ 2090175 w 5972171" name="connsiteX6"/>
              <a:gd fmla="*/ 1740640 h 2689446" name="connsiteY6"/>
              <a:gd fmla="*/ 1655018 w 5972171" name="connsiteX7"/>
              <a:gd fmla="*/ 1740636 h 2689446" name="connsiteY7"/>
              <a:gd fmla="*/ 1872596 w 5972171" name="connsiteX0"/>
              <a:gd fmla="*/ 1737757 h 2689446" name="connsiteY0"/>
              <a:gd fmla="*/ 5319431 w 5972171" name="connsiteX1"/>
              <a:gd fmla="*/ 435161 h 2689446" name="connsiteY1"/>
              <a:gd fmla="*/ 5101853 w 5972171" name="connsiteX2"/>
              <a:gd fmla="*/ 435159 h 2689446" name="connsiteY2"/>
              <a:gd fmla="*/ 5657189 w 5972171" name="connsiteX3"/>
              <a:gd fmla="*/ 0 h 2689446" name="connsiteY3"/>
              <a:gd fmla="*/ 5972171 w 5972171" name="connsiteX4"/>
              <a:gd fmla="*/ 435159 h 2689446" name="connsiteY4"/>
              <a:gd fmla="*/ 5754591 w 5972171" name="connsiteX5"/>
              <a:gd fmla="*/ 435159 h 2689446" name="connsiteY5"/>
              <a:gd fmla="*/ 2090177 w 5972171" name="connsiteX6"/>
              <a:gd fmla="*/ 1740634 h 2689446" name="connsiteY6"/>
              <a:gd fmla="*/ 1655018 w 5972171" name="connsiteX7"/>
              <a:gd fmla="*/ 1740636 h 2689446" name="connsiteY7"/>
              <a:gd fmla="*/ 1628920 w 5972171" name="connsiteX8"/>
              <a:gd fmla="*/ 1737684 h 2689446" name="connsiteY8"/>
              <a:gd fmla="*/ 1593031 w 5972171" name="connsiteX9"/>
              <a:gd fmla="*/ 1770513 h 2689446" name="connsiteY9"/>
              <a:gd fmla="*/ 1618828 w 5972171" name="connsiteX10"/>
              <a:gd fmla="*/ 1755263 h 2689446" name="connsiteY10"/>
              <a:gd fmla="*/ 958030 w 5972171" name="connsiteX11"/>
              <a:gd fmla="*/ 763215 h 2689446" name="connsiteY11"/>
              <a:gd fmla="*/ 2090175 w 5972171" name="connsiteX12"/>
              <a:gd fmla="*/ 1740640 h 2689446" name="connsiteY12"/>
              <a:gd fmla="*/ 5657189 w 5972171" name="connsiteX0"/>
              <a:gd fmla="*/ 0 h 2691860" name="connsiteY0"/>
              <a:gd fmla="*/ 5972171 w 5972171" name="connsiteX1"/>
              <a:gd fmla="*/ 435159 h 2691860" name="connsiteY1"/>
              <a:gd fmla="*/ 5754591 w 5972171" name="connsiteX2"/>
              <a:gd fmla="*/ 435159 h 2691860" name="connsiteY2"/>
              <a:gd fmla="*/ 3371848 w 5972171" name="connsiteX3"/>
              <a:gd fmla="*/ 1637781 h 2691860" name="connsiteY3"/>
              <a:gd fmla="*/ 1872597 w 5972171" name="connsiteX4"/>
              <a:gd fmla="*/ 1737755 h 2691860" name="connsiteY4"/>
              <a:gd fmla="*/ 5319432 w 5972171" name="connsiteX5"/>
              <a:gd fmla="*/ 435159 h 2691860" name="connsiteY5"/>
              <a:gd fmla="*/ 5101853 w 5972171" name="connsiteX6"/>
              <a:gd fmla="*/ 435159 h 2691860" name="connsiteY6"/>
              <a:gd fmla="*/ 5657189 w 5972171" name="connsiteX7"/>
              <a:gd fmla="*/ 0 h 2691860" name="connsiteY7"/>
              <a:gd fmla="*/ 1655018 w 5972171" name="connsiteX0"/>
              <a:gd fmla="*/ 1740636 h 2691860" name="connsiteY0"/>
              <a:gd fmla="*/ 1598436 w 5972171" name="connsiteX1"/>
              <a:gd fmla="*/ 1723498 h 2691860" name="connsiteY1"/>
              <a:gd fmla="*/ 1662448 w 5972171" name="connsiteX2"/>
              <a:gd fmla="*/ 1724935 h 2691860" name="connsiteY2"/>
              <a:gd fmla="*/ 1634218 w 5972171" name="connsiteX3"/>
              <a:gd fmla="*/ 1714212 h 2691860" name="connsiteY3"/>
              <a:gd fmla="*/ 1583675 w 5972171" name="connsiteX4"/>
              <a:gd fmla="*/ 1758743 h 2691860" name="connsiteY4"/>
              <a:gd fmla="*/ 1629018 w 5972171" name="connsiteX5"/>
              <a:gd fmla="*/ 1728118 h 2691860" name="connsiteY5"/>
              <a:gd fmla="*/ 2090175 w 5972171" name="connsiteX6"/>
              <a:gd fmla="*/ 1740640 h 2691860" name="connsiteY6"/>
              <a:gd fmla="*/ 1655018 w 5972171" name="connsiteX7"/>
              <a:gd fmla="*/ 1740636 h 2691860" name="connsiteY7"/>
              <a:gd fmla="*/ 1872596 w 5972171" name="connsiteX0"/>
              <a:gd fmla="*/ 1737757 h 2691860" name="connsiteY0"/>
              <a:gd fmla="*/ 5319431 w 5972171" name="connsiteX1"/>
              <a:gd fmla="*/ 435161 h 2691860" name="connsiteY1"/>
              <a:gd fmla="*/ 5101853 w 5972171" name="connsiteX2"/>
              <a:gd fmla="*/ 435159 h 2691860" name="connsiteY2"/>
              <a:gd fmla="*/ 5657189 w 5972171" name="connsiteX3"/>
              <a:gd fmla="*/ 0 h 2691860" name="connsiteY3"/>
              <a:gd fmla="*/ 5972171 w 5972171" name="connsiteX4"/>
              <a:gd fmla="*/ 435159 h 2691860" name="connsiteY4"/>
              <a:gd fmla="*/ 5754591 w 5972171" name="connsiteX5"/>
              <a:gd fmla="*/ 435159 h 2691860" name="connsiteY5"/>
              <a:gd fmla="*/ 2090177 w 5972171" name="connsiteX6"/>
              <a:gd fmla="*/ 1740634 h 2691860" name="connsiteY6"/>
              <a:gd fmla="*/ 1655018 w 5972171" name="connsiteX7"/>
              <a:gd fmla="*/ 1740636 h 2691860" name="connsiteY7"/>
              <a:gd fmla="*/ 1628920 w 5972171" name="connsiteX8"/>
              <a:gd fmla="*/ 1737684 h 2691860" name="connsiteY8"/>
              <a:gd fmla="*/ 1593031 w 5972171" name="connsiteX9"/>
              <a:gd fmla="*/ 1770513 h 2691860" name="connsiteY9"/>
              <a:gd fmla="*/ 1618828 w 5972171" name="connsiteX10"/>
              <a:gd fmla="*/ 1755263 h 2691860" name="connsiteY10"/>
              <a:gd fmla="*/ 1650144 w 5972171" name="connsiteX11"/>
              <a:gd fmla="*/ 1730532 h 2691860" name="connsiteY11"/>
              <a:gd fmla="*/ 2090175 w 5972171" name="connsiteX12"/>
              <a:gd fmla="*/ 1740640 h 2691860" name="connsiteY12"/>
              <a:gd fmla="*/ 5657189 w 5972171" name="connsiteX0"/>
              <a:gd fmla="*/ 0 h 2689446" name="connsiteY0"/>
              <a:gd fmla="*/ 5972171 w 5972171" name="connsiteX1"/>
              <a:gd fmla="*/ 435159 h 2689446" name="connsiteY1"/>
              <a:gd fmla="*/ 5754591 w 5972171" name="connsiteX2"/>
              <a:gd fmla="*/ 435159 h 2689446" name="connsiteY2"/>
              <a:gd fmla="*/ 3371848 w 5972171" name="connsiteX3"/>
              <a:gd fmla="*/ 1637781 h 2689446" name="connsiteY3"/>
              <a:gd fmla="*/ 1872597 w 5972171" name="connsiteX4"/>
              <a:gd fmla="*/ 1737755 h 2689446" name="connsiteY4"/>
              <a:gd fmla="*/ 5319432 w 5972171" name="connsiteX5"/>
              <a:gd fmla="*/ 435159 h 2689446" name="connsiteY5"/>
              <a:gd fmla="*/ 5101853 w 5972171" name="connsiteX6"/>
              <a:gd fmla="*/ 435159 h 2689446" name="connsiteY6"/>
              <a:gd fmla="*/ 5657189 w 5972171" name="connsiteX7"/>
              <a:gd fmla="*/ 0 h 2689446" name="connsiteY7"/>
              <a:gd fmla="*/ 1655018 w 5972171" name="connsiteX0"/>
              <a:gd fmla="*/ 1740636 h 2689446" name="connsiteY0"/>
              <a:gd fmla="*/ 1598436 w 5972171" name="connsiteX1"/>
              <a:gd fmla="*/ 1723498 h 2689446" name="connsiteY1"/>
              <a:gd fmla="*/ 1662448 w 5972171" name="connsiteX2"/>
              <a:gd fmla="*/ 1724935 h 2689446" name="connsiteY2"/>
              <a:gd fmla="*/ 1634218 w 5972171" name="connsiteX3"/>
              <a:gd fmla="*/ 1714212 h 2689446" name="connsiteY3"/>
              <a:gd fmla="*/ 1583675 w 5972171" name="connsiteX4"/>
              <a:gd fmla="*/ 1758743 h 2689446" name="connsiteY4"/>
              <a:gd fmla="*/ 1629018 w 5972171" name="connsiteX5"/>
              <a:gd fmla="*/ 1728118 h 2689446" name="connsiteY5"/>
              <a:gd fmla="*/ 2090175 w 5972171" name="connsiteX6"/>
              <a:gd fmla="*/ 1740640 h 2689446" name="connsiteY6"/>
              <a:gd fmla="*/ 1655018 w 5972171" name="connsiteX7"/>
              <a:gd fmla="*/ 1740636 h 2689446" name="connsiteY7"/>
              <a:gd fmla="*/ 1872596 w 5972171" name="connsiteX0"/>
              <a:gd fmla="*/ 1737757 h 2689446" name="connsiteY0"/>
              <a:gd fmla="*/ 5319431 w 5972171" name="connsiteX1"/>
              <a:gd fmla="*/ 435161 h 2689446" name="connsiteY1"/>
              <a:gd fmla="*/ 5101853 w 5972171" name="connsiteX2"/>
              <a:gd fmla="*/ 435159 h 2689446" name="connsiteY2"/>
              <a:gd fmla="*/ 5657189 w 5972171" name="connsiteX3"/>
              <a:gd fmla="*/ 0 h 2689446" name="connsiteY3"/>
              <a:gd fmla="*/ 5972171 w 5972171" name="connsiteX4"/>
              <a:gd fmla="*/ 435159 h 2689446" name="connsiteY4"/>
              <a:gd fmla="*/ 5754591 w 5972171" name="connsiteX5"/>
              <a:gd fmla="*/ 435159 h 2689446" name="connsiteY5"/>
              <a:gd fmla="*/ 2090177 w 5972171" name="connsiteX6"/>
              <a:gd fmla="*/ 1740634 h 2689446" name="connsiteY6"/>
              <a:gd fmla="*/ 1655018 w 5972171" name="connsiteX7"/>
              <a:gd fmla="*/ 1740636 h 2689446" name="connsiteY7"/>
              <a:gd fmla="*/ 1628920 w 5972171" name="connsiteX8"/>
              <a:gd fmla="*/ 1737684 h 2689446" name="connsiteY8"/>
              <a:gd fmla="*/ 1593031 w 5972171" name="connsiteX9"/>
              <a:gd fmla="*/ 1770513 h 2689446" name="connsiteY9"/>
              <a:gd fmla="*/ 1618828 w 5972171" name="connsiteX10"/>
              <a:gd fmla="*/ 1755263 h 2689446" name="connsiteY10"/>
              <a:gd fmla="*/ 1650144 w 5972171" name="connsiteX11"/>
              <a:gd fmla="*/ 1730532 h 2689446" name="connsiteY11"/>
              <a:gd fmla="*/ 1638907 w 5972171" name="connsiteX12"/>
              <a:gd fmla="*/ 1743650 h 2689446" name="connsiteY12"/>
              <a:gd fmla="*/ 2090175 w 5972171" name="connsiteX13"/>
              <a:gd fmla="*/ 1740640 h 2689446" name="connsiteY13"/>
              <a:gd fmla="*/ 4548105 w 4863087" name="connsiteX0"/>
              <a:gd fmla="*/ 0 h 1875520" name="connsiteY0"/>
              <a:gd fmla="*/ 4863087 w 4863087" name="connsiteX1"/>
              <a:gd fmla="*/ 435159 h 1875520" name="connsiteY1"/>
              <a:gd fmla="*/ 4645507 w 4863087" name="connsiteX2"/>
              <a:gd fmla="*/ 435159 h 1875520" name="connsiteY2"/>
              <a:gd fmla="*/ 2262764 w 4863087" name="connsiteX3"/>
              <a:gd fmla="*/ 1637781 h 1875520" name="connsiteY3"/>
              <a:gd fmla="*/ 763513 w 4863087" name="connsiteX4"/>
              <a:gd fmla="*/ 1737755 h 1875520" name="connsiteY4"/>
              <a:gd fmla="*/ 4210348 w 4863087" name="connsiteX5"/>
              <a:gd fmla="*/ 435159 h 1875520" name="connsiteY5"/>
              <a:gd fmla="*/ 3992769 w 4863087" name="connsiteX6"/>
              <a:gd fmla="*/ 435159 h 1875520" name="connsiteY6"/>
              <a:gd fmla="*/ 4548105 w 4863087" name="connsiteX7"/>
              <a:gd fmla="*/ 0 h 1875520" name="connsiteY7"/>
              <a:gd fmla="*/ 545934 w 4863087" name="connsiteX0"/>
              <a:gd fmla="*/ 1740636 h 1875520" name="connsiteY0"/>
              <a:gd fmla="*/ 489352 w 4863087" name="connsiteX1"/>
              <a:gd fmla="*/ 1723498 h 1875520" name="connsiteY1"/>
              <a:gd fmla="*/ 553364 w 4863087" name="connsiteX2"/>
              <a:gd fmla="*/ 1724935 h 1875520" name="connsiteY2"/>
              <a:gd fmla="*/ 525134 w 4863087" name="connsiteX3"/>
              <a:gd fmla="*/ 1714212 h 1875520" name="connsiteY3"/>
              <a:gd fmla="*/ 474591 w 4863087" name="connsiteX4"/>
              <a:gd fmla="*/ 1758743 h 1875520" name="connsiteY4"/>
              <a:gd fmla="*/ 519934 w 4863087" name="connsiteX5"/>
              <a:gd fmla="*/ 1728118 h 1875520" name="connsiteY5"/>
              <a:gd fmla="*/ 519260 w 4863087" name="connsiteX6"/>
              <a:gd fmla="*/ 1742443 h 1875520" name="connsiteY6"/>
              <a:gd fmla="*/ 981091 w 4863087" name="connsiteX7"/>
              <a:gd fmla="*/ 1740640 h 1875520" name="connsiteY7"/>
              <a:gd fmla="*/ 545934 w 4863087" name="connsiteX8"/>
              <a:gd fmla="*/ 1740636 h 1875520" name="connsiteY8"/>
              <a:gd fmla="*/ 763512 w 4863087" name="connsiteX0"/>
              <a:gd fmla="*/ 1737757 h 1875520" name="connsiteY0"/>
              <a:gd fmla="*/ 4210347 w 4863087" name="connsiteX1"/>
              <a:gd fmla="*/ 435161 h 1875520" name="connsiteY1"/>
              <a:gd fmla="*/ 3992769 w 4863087" name="connsiteX2"/>
              <a:gd fmla="*/ 435159 h 1875520" name="connsiteY2"/>
              <a:gd fmla="*/ 4548105 w 4863087" name="connsiteX3"/>
              <a:gd fmla="*/ 0 h 1875520" name="connsiteY3"/>
              <a:gd fmla="*/ 4863087 w 4863087" name="connsiteX4"/>
              <a:gd fmla="*/ 435159 h 1875520" name="connsiteY4"/>
              <a:gd fmla="*/ 4645507 w 4863087" name="connsiteX5"/>
              <a:gd fmla="*/ 435159 h 1875520" name="connsiteY5"/>
              <a:gd fmla="*/ 981093 w 4863087" name="connsiteX6"/>
              <a:gd fmla="*/ 1740634 h 1875520" name="connsiteY6"/>
              <a:gd fmla="*/ 545934 w 4863087" name="connsiteX7"/>
              <a:gd fmla="*/ 1740636 h 1875520" name="connsiteY7"/>
              <a:gd fmla="*/ 519836 w 4863087" name="connsiteX8"/>
              <a:gd fmla="*/ 1737684 h 1875520" name="connsiteY8"/>
              <a:gd fmla="*/ 483947 w 4863087" name="connsiteX9"/>
              <a:gd fmla="*/ 1770513 h 1875520" name="connsiteY9"/>
              <a:gd fmla="*/ 509744 w 4863087" name="connsiteX10"/>
              <a:gd fmla="*/ 1755263 h 1875520" name="connsiteY10"/>
              <a:gd fmla="*/ 541060 w 4863087" name="connsiteX11"/>
              <a:gd fmla="*/ 1730532 h 1875520" name="connsiteY11"/>
              <a:gd fmla="*/ 529823 w 4863087" name="connsiteX12"/>
              <a:gd fmla="*/ 1743650 h 1875520" name="connsiteY12"/>
              <a:gd fmla="*/ 981091 w 4863087" name="connsiteX13"/>
              <a:gd fmla="*/ 1740640 h 1875520" name="connsiteY13"/>
              <a:gd fmla="*/ 4548105 w 4863087" name="connsiteX0"/>
              <a:gd fmla="*/ 0 h 1842603" name="connsiteY0"/>
              <a:gd fmla="*/ 4863087 w 4863087" name="connsiteX1"/>
              <a:gd fmla="*/ 435159 h 1842603" name="connsiteY1"/>
              <a:gd fmla="*/ 4645507 w 4863087" name="connsiteX2"/>
              <a:gd fmla="*/ 435159 h 1842603" name="connsiteY2"/>
              <a:gd fmla="*/ 2262764 w 4863087" name="connsiteX3"/>
              <a:gd fmla="*/ 1637781 h 1842603" name="connsiteY3"/>
              <a:gd fmla="*/ 763513 w 4863087" name="connsiteX4"/>
              <a:gd fmla="*/ 1737755 h 1842603" name="connsiteY4"/>
              <a:gd fmla="*/ 4210348 w 4863087" name="connsiteX5"/>
              <a:gd fmla="*/ 435159 h 1842603" name="connsiteY5"/>
              <a:gd fmla="*/ 3992769 w 4863087" name="connsiteX6"/>
              <a:gd fmla="*/ 435159 h 1842603" name="connsiteY6"/>
              <a:gd fmla="*/ 4548105 w 4863087" name="connsiteX7"/>
              <a:gd fmla="*/ 0 h 1842603" name="connsiteY7"/>
              <a:gd fmla="*/ 545934 w 4863087" name="connsiteX0"/>
              <a:gd fmla="*/ 1740636 h 1842603" name="connsiteY0"/>
              <a:gd fmla="*/ 489352 w 4863087" name="connsiteX1"/>
              <a:gd fmla="*/ 1723498 h 1842603" name="connsiteY1"/>
              <a:gd fmla="*/ 553364 w 4863087" name="connsiteX2"/>
              <a:gd fmla="*/ 1724935 h 1842603" name="connsiteY2"/>
              <a:gd fmla="*/ 525134 w 4863087" name="connsiteX3"/>
              <a:gd fmla="*/ 1714212 h 1842603" name="connsiteY3"/>
              <a:gd fmla="*/ 474591 w 4863087" name="connsiteX4"/>
              <a:gd fmla="*/ 1758743 h 1842603" name="connsiteY4"/>
              <a:gd fmla="*/ 519934 w 4863087" name="connsiteX5"/>
              <a:gd fmla="*/ 1728118 h 1842603" name="connsiteY5"/>
              <a:gd fmla="*/ 519260 w 4863087" name="connsiteX6"/>
              <a:gd fmla="*/ 1742443 h 1842603" name="connsiteY6"/>
              <a:gd fmla="*/ 981091 w 4863087" name="connsiteX7"/>
              <a:gd fmla="*/ 1740640 h 1842603" name="connsiteY7"/>
              <a:gd fmla="*/ 545934 w 4863087" name="connsiteX8"/>
              <a:gd fmla="*/ 1740636 h 1842603" name="connsiteY8"/>
              <a:gd fmla="*/ 763512 w 4863087" name="connsiteX0"/>
              <a:gd fmla="*/ 1737757 h 1842603" name="connsiteY0"/>
              <a:gd fmla="*/ 4210347 w 4863087" name="connsiteX1"/>
              <a:gd fmla="*/ 435161 h 1842603" name="connsiteY1"/>
              <a:gd fmla="*/ 3992769 w 4863087" name="connsiteX2"/>
              <a:gd fmla="*/ 435159 h 1842603" name="connsiteY2"/>
              <a:gd fmla="*/ 4548105 w 4863087" name="connsiteX3"/>
              <a:gd fmla="*/ 0 h 1842603" name="connsiteY3"/>
              <a:gd fmla="*/ 4863087 w 4863087" name="connsiteX4"/>
              <a:gd fmla="*/ 435159 h 1842603" name="connsiteY4"/>
              <a:gd fmla="*/ 4645507 w 4863087" name="connsiteX5"/>
              <a:gd fmla="*/ 435159 h 1842603" name="connsiteY5"/>
              <a:gd fmla="*/ 981093 w 4863087" name="connsiteX6"/>
              <a:gd fmla="*/ 1740634 h 1842603" name="connsiteY6"/>
              <a:gd fmla="*/ 545934 w 4863087" name="connsiteX7"/>
              <a:gd fmla="*/ 1740636 h 1842603" name="connsiteY7"/>
              <a:gd fmla="*/ 519836 w 4863087" name="connsiteX8"/>
              <a:gd fmla="*/ 1737684 h 1842603" name="connsiteY8"/>
              <a:gd fmla="*/ 483947 w 4863087" name="connsiteX9"/>
              <a:gd fmla="*/ 1770513 h 1842603" name="connsiteY9"/>
              <a:gd fmla="*/ 522539 w 4863087" name="connsiteX10"/>
              <a:gd fmla="*/ 1736501 h 1842603" name="connsiteY10"/>
              <a:gd fmla="*/ 509744 w 4863087" name="connsiteX11"/>
              <a:gd fmla="*/ 1755263 h 1842603" name="connsiteY11"/>
              <a:gd fmla="*/ 541060 w 4863087" name="connsiteX12"/>
              <a:gd fmla="*/ 1730532 h 1842603" name="connsiteY12"/>
              <a:gd fmla="*/ 529823 w 4863087" name="connsiteX13"/>
              <a:gd fmla="*/ 1743650 h 1842603" name="connsiteY13"/>
              <a:gd fmla="*/ 981091 w 4863087" name="connsiteX14"/>
              <a:gd fmla="*/ 1740640 h 1842603" name="connsiteY14"/>
              <a:gd fmla="*/ 4548105 w 4863087" name="connsiteX0"/>
              <a:gd fmla="*/ 0 h 1828417" name="connsiteY0"/>
              <a:gd fmla="*/ 4863087 w 4863087" name="connsiteX1"/>
              <a:gd fmla="*/ 435159 h 1828417" name="connsiteY1"/>
              <a:gd fmla="*/ 4645507 w 4863087" name="connsiteX2"/>
              <a:gd fmla="*/ 435159 h 1828417" name="connsiteY2"/>
              <a:gd fmla="*/ 2262764 w 4863087" name="connsiteX3"/>
              <a:gd fmla="*/ 1637781 h 1828417" name="connsiteY3"/>
              <a:gd fmla="*/ 763513 w 4863087" name="connsiteX4"/>
              <a:gd fmla="*/ 1737755 h 1828417" name="connsiteY4"/>
              <a:gd fmla="*/ 4210348 w 4863087" name="connsiteX5"/>
              <a:gd fmla="*/ 435159 h 1828417" name="connsiteY5"/>
              <a:gd fmla="*/ 3992769 w 4863087" name="connsiteX6"/>
              <a:gd fmla="*/ 435159 h 1828417" name="connsiteY6"/>
              <a:gd fmla="*/ 4548105 w 4863087" name="connsiteX7"/>
              <a:gd fmla="*/ 0 h 1828417" name="connsiteY7"/>
              <a:gd fmla="*/ 545934 w 4863087" name="connsiteX0"/>
              <a:gd fmla="*/ 1740636 h 1828417" name="connsiteY0"/>
              <a:gd fmla="*/ 489352 w 4863087" name="connsiteX1"/>
              <a:gd fmla="*/ 1723498 h 1828417" name="connsiteY1"/>
              <a:gd fmla="*/ 553364 w 4863087" name="connsiteX2"/>
              <a:gd fmla="*/ 1724935 h 1828417" name="connsiteY2"/>
              <a:gd fmla="*/ 525134 w 4863087" name="connsiteX3"/>
              <a:gd fmla="*/ 1714212 h 1828417" name="connsiteY3"/>
              <a:gd fmla="*/ 474591 w 4863087" name="connsiteX4"/>
              <a:gd fmla="*/ 1758743 h 1828417" name="connsiteY4"/>
              <a:gd fmla="*/ 519934 w 4863087" name="connsiteX5"/>
              <a:gd fmla="*/ 1728118 h 1828417" name="connsiteY5"/>
              <a:gd fmla="*/ 519260 w 4863087" name="connsiteX6"/>
              <a:gd fmla="*/ 1742443 h 1828417" name="connsiteY6"/>
              <a:gd fmla="*/ 981091 w 4863087" name="connsiteX7"/>
              <a:gd fmla="*/ 1740640 h 1828417" name="connsiteY7"/>
              <a:gd fmla="*/ 545934 w 4863087" name="connsiteX8"/>
              <a:gd fmla="*/ 1740636 h 1828417" name="connsiteY8"/>
              <a:gd fmla="*/ 763512 w 4863087" name="connsiteX0"/>
              <a:gd fmla="*/ 1737757 h 1828417" name="connsiteY0"/>
              <a:gd fmla="*/ 4210347 w 4863087" name="connsiteX1"/>
              <a:gd fmla="*/ 435161 h 1828417" name="connsiteY1"/>
              <a:gd fmla="*/ 3992769 w 4863087" name="connsiteX2"/>
              <a:gd fmla="*/ 435159 h 1828417" name="connsiteY2"/>
              <a:gd fmla="*/ 4548105 w 4863087" name="connsiteX3"/>
              <a:gd fmla="*/ 0 h 1828417" name="connsiteY3"/>
              <a:gd fmla="*/ 4863087 w 4863087" name="connsiteX4"/>
              <a:gd fmla="*/ 435159 h 1828417" name="connsiteY4"/>
              <a:gd fmla="*/ 4645507 w 4863087" name="connsiteX5"/>
              <a:gd fmla="*/ 435159 h 1828417" name="connsiteY5"/>
              <a:gd fmla="*/ 981093 w 4863087" name="connsiteX6"/>
              <a:gd fmla="*/ 1740634 h 1828417" name="connsiteY6"/>
              <a:gd fmla="*/ 545934 w 4863087" name="connsiteX7"/>
              <a:gd fmla="*/ 1740636 h 1828417" name="connsiteY7"/>
              <a:gd fmla="*/ 525333 w 4863087" name="connsiteX8"/>
              <a:gd fmla="*/ 1740016 h 1828417" name="connsiteY8"/>
              <a:gd fmla="*/ 519836 w 4863087" name="connsiteX9"/>
              <a:gd fmla="*/ 1737684 h 1828417" name="connsiteY9"/>
              <a:gd fmla="*/ 483947 w 4863087" name="connsiteX10"/>
              <a:gd fmla="*/ 1770513 h 1828417" name="connsiteY10"/>
              <a:gd fmla="*/ 522539 w 4863087" name="connsiteX11"/>
              <a:gd fmla="*/ 1736501 h 1828417" name="connsiteY11"/>
              <a:gd fmla="*/ 509744 w 4863087" name="connsiteX12"/>
              <a:gd fmla="*/ 1755263 h 1828417" name="connsiteY12"/>
              <a:gd fmla="*/ 541060 w 4863087" name="connsiteX13"/>
              <a:gd fmla="*/ 1730532 h 1828417" name="connsiteY13"/>
              <a:gd fmla="*/ 529823 w 4863087" name="connsiteX14"/>
              <a:gd fmla="*/ 1743650 h 1828417" name="connsiteY14"/>
              <a:gd fmla="*/ 981091 w 4863087" name="connsiteX15"/>
              <a:gd fmla="*/ 1740640 h 1828417" name="connsiteY15"/>
              <a:gd fmla="*/ 4548105 w 4863087" name="connsiteX0"/>
              <a:gd fmla="*/ 0 h 1828417" name="connsiteY0"/>
              <a:gd fmla="*/ 4863087 w 4863087" name="connsiteX1"/>
              <a:gd fmla="*/ 435159 h 1828417" name="connsiteY1"/>
              <a:gd fmla="*/ 4645507 w 4863087" name="connsiteX2"/>
              <a:gd fmla="*/ 435159 h 1828417" name="connsiteY2"/>
              <a:gd fmla="*/ 2262764 w 4863087" name="connsiteX3"/>
              <a:gd fmla="*/ 1637781 h 1828417" name="connsiteY3"/>
              <a:gd fmla="*/ 763513 w 4863087" name="connsiteX4"/>
              <a:gd fmla="*/ 1737755 h 1828417" name="connsiteY4"/>
              <a:gd fmla="*/ 4210348 w 4863087" name="connsiteX5"/>
              <a:gd fmla="*/ 435159 h 1828417" name="connsiteY5"/>
              <a:gd fmla="*/ 3992769 w 4863087" name="connsiteX6"/>
              <a:gd fmla="*/ 435159 h 1828417" name="connsiteY6"/>
              <a:gd fmla="*/ 4548105 w 4863087" name="connsiteX7"/>
              <a:gd fmla="*/ 0 h 1828417" name="connsiteY7"/>
              <a:gd fmla="*/ 545934 w 4863087" name="connsiteX0"/>
              <a:gd fmla="*/ 1740636 h 1828417" name="connsiteY0"/>
              <a:gd fmla="*/ 489352 w 4863087" name="connsiteX1"/>
              <a:gd fmla="*/ 1723498 h 1828417" name="connsiteY1"/>
              <a:gd fmla="*/ 553364 w 4863087" name="connsiteX2"/>
              <a:gd fmla="*/ 1724935 h 1828417" name="connsiteY2"/>
              <a:gd fmla="*/ 525134 w 4863087" name="connsiteX3"/>
              <a:gd fmla="*/ 1714212 h 1828417" name="connsiteY3"/>
              <a:gd fmla="*/ 474591 w 4863087" name="connsiteX4"/>
              <a:gd fmla="*/ 1758743 h 1828417" name="connsiteY4"/>
              <a:gd fmla="*/ 519934 w 4863087" name="connsiteX5"/>
              <a:gd fmla="*/ 1728118 h 1828417" name="connsiteY5"/>
              <a:gd fmla="*/ 519260 w 4863087" name="connsiteX6"/>
              <a:gd fmla="*/ 1742443 h 1828417" name="connsiteY6"/>
              <a:gd fmla="*/ 981091 w 4863087" name="connsiteX7"/>
              <a:gd fmla="*/ 1740640 h 1828417" name="connsiteY7"/>
              <a:gd fmla="*/ 545934 w 4863087" name="connsiteX8"/>
              <a:gd fmla="*/ 1740636 h 1828417" name="connsiteY8"/>
              <a:gd fmla="*/ 763512 w 4863087" name="connsiteX0"/>
              <a:gd fmla="*/ 1737757 h 1828417" name="connsiteY0"/>
              <a:gd fmla="*/ 4210347 w 4863087" name="connsiteX1"/>
              <a:gd fmla="*/ 435161 h 1828417" name="connsiteY1"/>
              <a:gd fmla="*/ 3992769 w 4863087" name="connsiteX2"/>
              <a:gd fmla="*/ 435159 h 1828417" name="connsiteY2"/>
              <a:gd fmla="*/ 4548105 w 4863087" name="connsiteX3"/>
              <a:gd fmla="*/ 0 h 1828417" name="connsiteY3"/>
              <a:gd fmla="*/ 4863087 w 4863087" name="connsiteX4"/>
              <a:gd fmla="*/ 435159 h 1828417" name="connsiteY4"/>
              <a:gd fmla="*/ 4645507 w 4863087" name="connsiteX5"/>
              <a:gd fmla="*/ 435159 h 1828417" name="connsiteY5"/>
              <a:gd fmla="*/ 981093 w 4863087" name="connsiteX6"/>
              <a:gd fmla="*/ 1740634 h 1828417" name="connsiteY6"/>
              <a:gd fmla="*/ 545934 w 4863087" name="connsiteX7"/>
              <a:gd fmla="*/ 1740636 h 1828417" name="connsiteY7"/>
              <a:gd fmla="*/ 525333 w 4863087" name="connsiteX8"/>
              <a:gd fmla="*/ 1740016 h 1828417" name="connsiteY8"/>
              <a:gd fmla="*/ 519836 w 4863087" name="connsiteX9"/>
              <a:gd fmla="*/ 1737684 h 1828417" name="connsiteY9"/>
              <a:gd fmla="*/ 529929 w 4863087" name="connsiteX10"/>
              <a:gd fmla="*/ 1727758 h 1828417" name="connsiteY10"/>
              <a:gd fmla="*/ 483947 w 4863087" name="connsiteX11"/>
              <a:gd fmla="*/ 1770513 h 1828417" name="connsiteY11"/>
              <a:gd fmla="*/ 522539 w 4863087" name="connsiteX12"/>
              <a:gd fmla="*/ 1736501 h 1828417" name="connsiteY12"/>
              <a:gd fmla="*/ 509744 w 4863087" name="connsiteX13"/>
              <a:gd fmla="*/ 1755263 h 1828417" name="connsiteY13"/>
              <a:gd fmla="*/ 541060 w 4863087" name="connsiteX14"/>
              <a:gd fmla="*/ 1730532 h 1828417" name="connsiteY14"/>
              <a:gd fmla="*/ 529823 w 4863087" name="connsiteX15"/>
              <a:gd fmla="*/ 1743650 h 1828417" name="connsiteY15"/>
              <a:gd fmla="*/ 981091 w 4863087" name="connsiteX16"/>
              <a:gd fmla="*/ 1740640 h 1828417" name="connsiteY16"/>
              <a:gd fmla="*/ 4117961 w 4432943" name="connsiteX0"/>
              <a:gd fmla="*/ 0 h 1800553" name="connsiteY0"/>
              <a:gd fmla="*/ 4432943 w 4432943" name="connsiteX1"/>
              <a:gd fmla="*/ 435159 h 1800553" name="connsiteY1"/>
              <a:gd fmla="*/ 4215363 w 4432943" name="connsiteX2"/>
              <a:gd fmla="*/ 435159 h 1800553" name="connsiteY2"/>
              <a:gd fmla="*/ 1832620 w 4432943" name="connsiteX3"/>
              <a:gd fmla="*/ 1637781 h 1800553" name="connsiteY3"/>
              <a:gd fmla="*/ 333369 w 4432943" name="connsiteX4"/>
              <a:gd fmla="*/ 1737755 h 1800553" name="connsiteY4"/>
              <a:gd fmla="*/ 3780204 w 4432943" name="connsiteX5"/>
              <a:gd fmla="*/ 435159 h 1800553" name="connsiteY5"/>
              <a:gd fmla="*/ 3562625 w 4432943" name="connsiteX6"/>
              <a:gd fmla="*/ 435159 h 1800553" name="connsiteY6"/>
              <a:gd fmla="*/ 4117961 w 4432943" name="connsiteX7"/>
              <a:gd fmla="*/ 0 h 1800553" name="connsiteY7"/>
              <a:gd fmla="*/ 115790 w 4432943" name="connsiteX0"/>
              <a:gd fmla="*/ 1740636 h 1800553" name="connsiteY0"/>
              <a:gd fmla="*/ 100146 w 4432943" name="connsiteX1"/>
              <a:gd fmla="*/ 1724604 h 1800553" name="connsiteY1"/>
              <a:gd fmla="*/ 59208 w 4432943" name="connsiteX2"/>
              <a:gd fmla="*/ 1723498 h 1800553" name="connsiteY2"/>
              <a:gd fmla="*/ 123220 w 4432943" name="connsiteX3"/>
              <a:gd fmla="*/ 1724935 h 1800553" name="connsiteY3"/>
              <a:gd fmla="*/ 94990 w 4432943" name="connsiteX4"/>
              <a:gd fmla="*/ 1714212 h 1800553" name="connsiteY4"/>
              <a:gd fmla="*/ 44447 w 4432943" name="connsiteX5"/>
              <a:gd fmla="*/ 1758743 h 1800553" name="connsiteY5"/>
              <a:gd fmla="*/ 89790 w 4432943" name="connsiteX6"/>
              <a:gd fmla="*/ 1728118 h 1800553" name="connsiteY6"/>
              <a:gd fmla="*/ 89116 w 4432943" name="connsiteX7"/>
              <a:gd fmla="*/ 1742443 h 1800553" name="connsiteY7"/>
              <a:gd fmla="*/ 550947 w 4432943" name="connsiteX8"/>
              <a:gd fmla="*/ 1740640 h 1800553" name="connsiteY8"/>
              <a:gd fmla="*/ 115790 w 4432943" name="connsiteX9"/>
              <a:gd fmla="*/ 1740636 h 1800553" name="connsiteY9"/>
              <a:gd fmla="*/ 333368 w 4432943" name="connsiteX0"/>
              <a:gd fmla="*/ 1737757 h 1800553" name="connsiteY0"/>
              <a:gd fmla="*/ 3780203 w 4432943" name="connsiteX1"/>
              <a:gd fmla="*/ 435161 h 1800553" name="connsiteY1"/>
              <a:gd fmla="*/ 3562625 w 4432943" name="connsiteX2"/>
              <a:gd fmla="*/ 435159 h 1800553" name="connsiteY2"/>
              <a:gd fmla="*/ 4117961 w 4432943" name="connsiteX3"/>
              <a:gd fmla="*/ 0 h 1800553" name="connsiteY3"/>
              <a:gd fmla="*/ 4432943 w 4432943" name="connsiteX4"/>
              <a:gd fmla="*/ 435159 h 1800553" name="connsiteY4"/>
              <a:gd fmla="*/ 4215363 w 4432943" name="connsiteX5"/>
              <a:gd fmla="*/ 435159 h 1800553" name="connsiteY5"/>
              <a:gd fmla="*/ 550949 w 4432943" name="connsiteX6"/>
              <a:gd fmla="*/ 1740634 h 1800553" name="connsiteY6"/>
              <a:gd fmla="*/ 115790 w 4432943" name="connsiteX7"/>
              <a:gd fmla="*/ 1740636 h 1800553" name="connsiteY7"/>
              <a:gd fmla="*/ 95189 w 4432943" name="connsiteX8"/>
              <a:gd fmla="*/ 1740016 h 1800553" name="connsiteY8"/>
              <a:gd fmla="*/ 89692 w 4432943" name="connsiteX9"/>
              <a:gd fmla="*/ 1737684 h 1800553" name="connsiteY9"/>
              <a:gd fmla="*/ 99785 w 4432943" name="connsiteX10"/>
              <a:gd fmla="*/ 1727758 h 1800553" name="connsiteY10"/>
              <a:gd fmla="*/ 53803 w 4432943" name="connsiteX11"/>
              <a:gd fmla="*/ 1770513 h 1800553" name="connsiteY11"/>
              <a:gd fmla="*/ 92395 w 4432943" name="connsiteX12"/>
              <a:gd fmla="*/ 1736501 h 1800553" name="connsiteY12"/>
              <a:gd fmla="*/ 79600 w 4432943" name="connsiteX13"/>
              <a:gd fmla="*/ 1755263 h 1800553" name="connsiteY13"/>
              <a:gd fmla="*/ 110916 w 4432943" name="connsiteX14"/>
              <a:gd fmla="*/ 1730532 h 1800553" name="connsiteY14"/>
              <a:gd fmla="*/ 99679 w 4432943" name="connsiteX15"/>
              <a:gd fmla="*/ 1743650 h 1800553" name="connsiteY15"/>
              <a:gd fmla="*/ 550947 w 4432943" name="connsiteX16"/>
              <a:gd fmla="*/ 1740640 h 1800553" name="connsiteY16"/>
              <a:gd fmla="*/ 4117961 w 4432943" name="connsiteX0"/>
              <a:gd fmla="*/ 0 h 1800553" name="connsiteY0"/>
              <a:gd fmla="*/ 4432943 w 4432943" name="connsiteX1"/>
              <a:gd fmla="*/ 435159 h 1800553" name="connsiteY1"/>
              <a:gd fmla="*/ 4215363 w 4432943" name="connsiteX2"/>
              <a:gd fmla="*/ 435159 h 1800553" name="connsiteY2"/>
              <a:gd fmla="*/ 1832620 w 4432943" name="connsiteX3"/>
              <a:gd fmla="*/ 1637781 h 1800553" name="connsiteY3"/>
              <a:gd fmla="*/ 333369 w 4432943" name="connsiteX4"/>
              <a:gd fmla="*/ 1737755 h 1800553" name="connsiteY4"/>
              <a:gd fmla="*/ 3780204 w 4432943" name="connsiteX5"/>
              <a:gd fmla="*/ 435159 h 1800553" name="connsiteY5"/>
              <a:gd fmla="*/ 3562625 w 4432943" name="connsiteX6"/>
              <a:gd fmla="*/ 435159 h 1800553" name="connsiteY6"/>
              <a:gd fmla="*/ 4117961 w 4432943" name="connsiteX7"/>
              <a:gd fmla="*/ 0 h 1800553" name="connsiteY7"/>
              <a:gd fmla="*/ 115790 w 4432943" name="connsiteX0"/>
              <a:gd fmla="*/ 1740636 h 1800553" name="connsiteY0"/>
              <a:gd fmla="*/ 100146 w 4432943" name="connsiteX1"/>
              <a:gd fmla="*/ 1724604 h 1800553" name="connsiteY1"/>
              <a:gd fmla="*/ 59208 w 4432943" name="connsiteX2"/>
              <a:gd fmla="*/ 1723498 h 1800553" name="connsiteY2"/>
              <a:gd fmla="*/ 123220 w 4432943" name="connsiteX3"/>
              <a:gd fmla="*/ 1724935 h 1800553" name="connsiteY3"/>
              <a:gd fmla="*/ 94990 w 4432943" name="connsiteX4"/>
              <a:gd fmla="*/ 1714212 h 1800553" name="connsiteY4"/>
              <a:gd fmla="*/ 44447 w 4432943" name="connsiteX5"/>
              <a:gd fmla="*/ 1758743 h 1800553" name="connsiteY5"/>
              <a:gd fmla="*/ 89790 w 4432943" name="connsiteX6"/>
              <a:gd fmla="*/ 1728118 h 1800553" name="connsiteY6"/>
              <a:gd fmla="*/ 89116 w 4432943" name="connsiteX7"/>
              <a:gd fmla="*/ 1742443 h 1800553" name="connsiteY7"/>
              <a:gd fmla="*/ 550947 w 4432943" name="connsiteX8"/>
              <a:gd fmla="*/ 1740640 h 1800553" name="connsiteY8"/>
              <a:gd fmla="*/ 115790 w 4432943" name="connsiteX9"/>
              <a:gd fmla="*/ 1740636 h 1800553" name="connsiteY9"/>
              <a:gd fmla="*/ 333368 w 4432943" name="connsiteX0"/>
              <a:gd fmla="*/ 1737757 h 1800553" name="connsiteY0"/>
              <a:gd fmla="*/ 3780203 w 4432943" name="connsiteX1"/>
              <a:gd fmla="*/ 435161 h 1800553" name="connsiteY1"/>
              <a:gd fmla="*/ 3562625 w 4432943" name="connsiteX2"/>
              <a:gd fmla="*/ 435159 h 1800553" name="connsiteY2"/>
              <a:gd fmla="*/ 4117961 w 4432943" name="connsiteX3"/>
              <a:gd fmla="*/ 0 h 1800553" name="connsiteY3"/>
              <a:gd fmla="*/ 4432943 w 4432943" name="connsiteX4"/>
              <a:gd fmla="*/ 435159 h 1800553" name="connsiteY4"/>
              <a:gd fmla="*/ 4215363 w 4432943" name="connsiteX5"/>
              <a:gd fmla="*/ 435159 h 1800553" name="connsiteY5"/>
              <a:gd fmla="*/ 550949 w 4432943" name="connsiteX6"/>
              <a:gd fmla="*/ 1740634 h 1800553" name="connsiteY6"/>
              <a:gd fmla="*/ 115790 w 4432943" name="connsiteX7"/>
              <a:gd fmla="*/ 1740636 h 1800553" name="connsiteY7"/>
              <a:gd fmla="*/ 95189 w 4432943" name="connsiteX8"/>
              <a:gd fmla="*/ 1740016 h 1800553" name="connsiteY8"/>
              <a:gd fmla="*/ 89692 w 4432943" name="connsiteX9"/>
              <a:gd fmla="*/ 1737684 h 1800553" name="connsiteY9"/>
              <a:gd fmla="*/ 99785 w 4432943" name="connsiteX10"/>
              <a:gd fmla="*/ 1727758 h 1800553" name="connsiteY10"/>
              <a:gd fmla="*/ 105085 w 4432943" name="connsiteX11"/>
              <a:gd fmla="*/ 1741220 h 1800553" name="connsiteY11"/>
              <a:gd fmla="*/ 92395 w 4432943" name="connsiteX12"/>
              <a:gd fmla="*/ 1736501 h 1800553" name="connsiteY12"/>
              <a:gd fmla="*/ 79600 w 4432943" name="connsiteX13"/>
              <a:gd fmla="*/ 1755263 h 1800553" name="connsiteY13"/>
              <a:gd fmla="*/ 110916 w 4432943" name="connsiteX14"/>
              <a:gd fmla="*/ 1730532 h 1800553" name="connsiteY14"/>
              <a:gd fmla="*/ 99679 w 4432943" name="connsiteX15"/>
              <a:gd fmla="*/ 1743650 h 1800553" name="connsiteY15"/>
              <a:gd fmla="*/ 550947 w 4432943" name="connsiteX16"/>
              <a:gd fmla="*/ 1740640 h 1800553" name="connsiteY16"/>
              <a:gd fmla="*/ 4117961 w 4432943" name="connsiteX0"/>
              <a:gd fmla="*/ 0 h 1800553" name="connsiteY0"/>
              <a:gd fmla="*/ 4432943 w 4432943" name="connsiteX1"/>
              <a:gd fmla="*/ 435159 h 1800553" name="connsiteY1"/>
              <a:gd fmla="*/ 4215363 w 4432943" name="connsiteX2"/>
              <a:gd fmla="*/ 435159 h 1800553" name="connsiteY2"/>
              <a:gd fmla="*/ 1832620 w 4432943" name="connsiteX3"/>
              <a:gd fmla="*/ 1637781 h 1800553" name="connsiteY3"/>
              <a:gd fmla="*/ 333369 w 4432943" name="connsiteX4"/>
              <a:gd fmla="*/ 1737755 h 1800553" name="connsiteY4"/>
              <a:gd fmla="*/ 3780204 w 4432943" name="connsiteX5"/>
              <a:gd fmla="*/ 435159 h 1800553" name="connsiteY5"/>
              <a:gd fmla="*/ 3562625 w 4432943" name="connsiteX6"/>
              <a:gd fmla="*/ 435159 h 1800553" name="connsiteY6"/>
              <a:gd fmla="*/ 4117961 w 4432943" name="connsiteX7"/>
              <a:gd fmla="*/ 0 h 1800553" name="connsiteY7"/>
              <a:gd fmla="*/ 115790 w 4432943" name="connsiteX0"/>
              <a:gd fmla="*/ 1740636 h 1800553" name="connsiteY0"/>
              <a:gd fmla="*/ 100146 w 4432943" name="connsiteX1"/>
              <a:gd fmla="*/ 1724604 h 1800553" name="connsiteY1"/>
              <a:gd fmla="*/ 59208 w 4432943" name="connsiteX2"/>
              <a:gd fmla="*/ 1723498 h 1800553" name="connsiteY2"/>
              <a:gd fmla="*/ 123220 w 4432943" name="connsiteX3"/>
              <a:gd fmla="*/ 1724935 h 1800553" name="connsiteY3"/>
              <a:gd fmla="*/ 94990 w 4432943" name="connsiteX4"/>
              <a:gd fmla="*/ 1714212 h 1800553" name="connsiteY4"/>
              <a:gd fmla="*/ 107626 w 4432943" name="connsiteX5"/>
              <a:gd fmla="*/ 1737200 h 1800553" name="connsiteY5"/>
              <a:gd fmla="*/ 89790 w 4432943" name="connsiteX6"/>
              <a:gd fmla="*/ 1728118 h 1800553" name="connsiteY6"/>
              <a:gd fmla="*/ 89116 w 4432943" name="connsiteX7"/>
              <a:gd fmla="*/ 1742443 h 1800553" name="connsiteY7"/>
              <a:gd fmla="*/ 550947 w 4432943" name="connsiteX8"/>
              <a:gd fmla="*/ 1740640 h 1800553" name="connsiteY8"/>
              <a:gd fmla="*/ 115790 w 4432943" name="connsiteX9"/>
              <a:gd fmla="*/ 1740636 h 1800553" name="connsiteY9"/>
              <a:gd fmla="*/ 333368 w 4432943" name="connsiteX0"/>
              <a:gd fmla="*/ 1737757 h 1800553" name="connsiteY0"/>
              <a:gd fmla="*/ 3780203 w 4432943" name="connsiteX1"/>
              <a:gd fmla="*/ 435161 h 1800553" name="connsiteY1"/>
              <a:gd fmla="*/ 3562625 w 4432943" name="connsiteX2"/>
              <a:gd fmla="*/ 435159 h 1800553" name="connsiteY2"/>
              <a:gd fmla="*/ 4117961 w 4432943" name="connsiteX3"/>
              <a:gd fmla="*/ 0 h 1800553" name="connsiteY3"/>
              <a:gd fmla="*/ 4432943 w 4432943" name="connsiteX4"/>
              <a:gd fmla="*/ 435159 h 1800553" name="connsiteY4"/>
              <a:gd fmla="*/ 4215363 w 4432943" name="connsiteX5"/>
              <a:gd fmla="*/ 435159 h 1800553" name="connsiteY5"/>
              <a:gd fmla="*/ 550949 w 4432943" name="connsiteX6"/>
              <a:gd fmla="*/ 1740634 h 1800553" name="connsiteY6"/>
              <a:gd fmla="*/ 115790 w 4432943" name="connsiteX7"/>
              <a:gd fmla="*/ 1740636 h 1800553" name="connsiteY7"/>
              <a:gd fmla="*/ 95189 w 4432943" name="connsiteX8"/>
              <a:gd fmla="*/ 1740016 h 1800553" name="connsiteY8"/>
              <a:gd fmla="*/ 89692 w 4432943" name="connsiteX9"/>
              <a:gd fmla="*/ 1737684 h 1800553" name="connsiteY9"/>
              <a:gd fmla="*/ 99785 w 4432943" name="connsiteX10"/>
              <a:gd fmla="*/ 1727758 h 1800553" name="connsiteY10"/>
              <a:gd fmla="*/ 105085 w 4432943" name="connsiteX11"/>
              <a:gd fmla="*/ 1741220 h 1800553" name="connsiteY11"/>
              <a:gd fmla="*/ 92395 w 4432943" name="connsiteX12"/>
              <a:gd fmla="*/ 1736501 h 1800553" name="connsiteY12"/>
              <a:gd fmla="*/ 79600 w 4432943" name="connsiteX13"/>
              <a:gd fmla="*/ 1755263 h 1800553" name="connsiteY13"/>
              <a:gd fmla="*/ 110916 w 4432943" name="connsiteX14"/>
              <a:gd fmla="*/ 1730532 h 1800553" name="connsiteY14"/>
              <a:gd fmla="*/ 99679 w 4432943" name="connsiteX15"/>
              <a:gd fmla="*/ 1743650 h 1800553" name="connsiteY15"/>
              <a:gd fmla="*/ 550947 w 4432943" name="connsiteX16"/>
              <a:gd fmla="*/ 1740640 h 1800553" name="connsiteY16"/>
              <a:gd fmla="*/ 4108587 w 4423569" name="connsiteX0"/>
              <a:gd fmla="*/ 0 h 1800553" name="connsiteY0"/>
              <a:gd fmla="*/ 4423569 w 4423569" name="connsiteX1"/>
              <a:gd fmla="*/ 435159 h 1800553" name="connsiteY1"/>
              <a:gd fmla="*/ 4205989 w 4423569" name="connsiteX2"/>
              <a:gd fmla="*/ 435159 h 1800553" name="connsiteY2"/>
              <a:gd fmla="*/ 1823246 w 4423569" name="connsiteX3"/>
              <a:gd fmla="*/ 1637781 h 1800553" name="connsiteY3"/>
              <a:gd fmla="*/ 323995 w 4423569" name="connsiteX4"/>
              <a:gd fmla="*/ 1737755 h 1800553" name="connsiteY4"/>
              <a:gd fmla="*/ 3770830 w 4423569" name="connsiteX5"/>
              <a:gd fmla="*/ 435159 h 1800553" name="connsiteY5"/>
              <a:gd fmla="*/ 3553251 w 4423569" name="connsiteX6"/>
              <a:gd fmla="*/ 435159 h 1800553" name="connsiteY6"/>
              <a:gd fmla="*/ 4108587 w 4423569" name="connsiteX7"/>
              <a:gd fmla="*/ 0 h 1800553" name="connsiteY7"/>
              <a:gd fmla="*/ 106416 w 4423569" name="connsiteX0"/>
              <a:gd fmla="*/ 1740636 h 1800553" name="connsiteY0"/>
              <a:gd fmla="*/ 90772 w 4423569" name="connsiteX1"/>
              <a:gd fmla="*/ 1724604 h 1800553" name="connsiteY1"/>
              <a:gd fmla="*/ 49834 w 4423569" name="connsiteX2"/>
              <a:gd fmla="*/ 1723498 h 1800553" name="connsiteY2"/>
              <a:gd fmla="*/ 113846 w 4423569" name="connsiteX3"/>
              <a:gd fmla="*/ 1724935 h 1800553" name="connsiteY3"/>
              <a:gd fmla="*/ 85616 w 4423569" name="connsiteX4"/>
              <a:gd fmla="*/ 1714212 h 1800553" name="connsiteY4"/>
              <a:gd fmla="*/ 98252 w 4423569" name="connsiteX5"/>
              <a:gd fmla="*/ 1737200 h 1800553" name="connsiteY5"/>
              <a:gd fmla="*/ 80416 w 4423569" name="connsiteX6"/>
              <a:gd fmla="*/ 1728118 h 1800553" name="connsiteY6"/>
              <a:gd fmla="*/ 96359 w 4423569" name="connsiteX7"/>
              <a:gd fmla="*/ 1731634 h 1800553" name="connsiteY7"/>
              <a:gd fmla="*/ 79742 w 4423569" name="connsiteX8"/>
              <a:gd fmla="*/ 1742443 h 1800553" name="connsiteY8"/>
              <a:gd fmla="*/ 541573 w 4423569" name="connsiteX9"/>
              <a:gd fmla="*/ 1740640 h 1800553" name="connsiteY9"/>
              <a:gd fmla="*/ 106416 w 4423569" name="connsiteX10"/>
              <a:gd fmla="*/ 1740636 h 1800553" name="connsiteY10"/>
              <a:gd fmla="*/ 323994 w 4423569" name="connsiteX0"/>
              <a:gd fmla="*/ 1737757 h 1800553" name="connsiteY0"/>
              <a:gd fmla="*/ 3770829 w 4423569" name="connsiteX1"/>
              <a:gd fmla="*/ 435161 h 1800553" name="connsiteY1"/>
              <a:gd fmla="*/ 3553251 w 4423569" name="connsiteX2"/>
              <a:gd fmla="*/ 435159 h 1800553" name="connsiteY2"/>
              <a:gd fmla="*/ 4108587 w 4423569" name="connsiteX3"/>
              <a:gd fmla="*/ 0 h 1800553" name="connsiteY3"/>
              <a:gd fmla="*/ 4423569 w 4423569" name="connsiteX4"/>
              <a:gd fmla="*/ 435159 h 1800553" name="connsiteY4"/>
              <a:gd fmla="*/ 4205989 w 4423569" name="connsiteX5"/>
              <a:gd fmla="*/ 435159 h 1800553" name="connsiteY5"/>
              <a:gd fmla="*/ 541575 w 4423569" name="connsiteX6"/>
              <a:gd fmla="*/ 1740634 h 1800553" name="connsiteY6"/>
              <a:gd fmla="*/ 106416 w 4423569" name="connsiteX7"/>
              <a:gd fmla="*/ 1740636 h 1800553" name="connsiteY7"/>
              <a:gd fmla="*/ 85815 w 4423569" name="connsiteX8"/>
              <a:gd fmla="*/ 1740016 h 1800553" name="connsiteY8"/>
              <a:gd fmla="*/ 80318 w 4423569" name="connsiteX9"/>
              <a:gd fmla="*/ 1737684 h 1800553" name="connsiteY9"/>
              <a:gd fmla="*/ 90411 w 4423569" name="connsiteX10"/>
              <a:gd fmla="*/ 1727758 h 1800553" name="connsiteY10"/>
              <a:gd fmla="*/ 95711 w 4423569" name="connsiteX11"/>
              <a:gd fmla="*/ 1741220 h 1800553" name="connsiteY11"/>
              <a:gd fmla="*/ 83021 w 4423569" name="connsiteX12"/>
              <a:gd fmla="*/ 1736501 h 1800553" name="connsiteY12"/>
              <a:gd fmla="*/ 70226 w 4423569" name="connsiteX13"/>
              <a:gd fmla="*/ 1755263 h 1800553" name="connsiteY13"/>
              <a:gd fmla="*/ 101542 w 4423569" name="connsiteX14"/>
              <a:gd fmla="*/ 1730532 h 1800553" name="connsiteY14"/>
              <a:gd fmla="*/ 90305 w 4423569" name="connsiteX15"/>
              <a:gd fmla="*/ 1743650 h 1800553" name="connsiteY15"/>
              <a:gd fmla="*/ 541573 w 4423569" name="connsiteX16"/>
              <a:gd fmla="*/ 1740640 h 1800553" name="connsiteY16"/>
              <a:gd fmla="*/ 4108587 w 4423569" name="connsiteX0"/>
              <a:gd fmla="*/ 0 h 1800553" name="connsiteY0"/>
              <a:gd fmla="*/ 4423569 w 4423569" name="connsiteX1"/>
              <a:gd fmla="*/ 435159 h 1800553" name="connsiteY1"/>
              <a:gd fmla="*/ 4205989 w 4423569" name="connsiteX2"/>
              <a:gd fmla="*/ 435159 h 1800553" name="connsiteY2"/>
              <a:gd fmla="*/ 1823246 w 4423569" name="connsiteX3"/>
              <a:gd fmla="*/ 1637781 h 1800553" name="connsiteY3"/>
              <a:gd fmla="*/ 323995 w 4423569" name="connsiteX4"/>
              <a:gd fmla="*/ 1737755 h 1800553" name="connsiteY4"/>
              <a:gd fmla="*/ 3770830 w 4423569" name="connsiteX5"/>
              <a:gd fmla="*/ 435159 h 1800553" name="connsiteY5"/>
              <a:gd fmla="*/ 3553251 w 4423569" name="connsiteX6"/>
              <a:gd fmla="*/ 435159 h 1800553" name="connsiteY6"/>
              <a:gd fmla="*/ 4108587 w 4423569" name="connsiteX7"/>
              <a:gd fmla="*/ 0 h 1800553" name="connsiteY7"/>
              <a:gd fmla="*/ 106416 w 4423569" name="connsiteX0"/>
              <a:gd fmla="*/ 1740636 h 1800553" name="connsiteY0"/>
              <a:gd fmla="*/ 90772 w 4423569" name="connsiteX1"/>
              <a:gd fmla="*/ 1724604 h 1800553" name="connsiteY1"/>
              <a:gd fmla="*/ 49834 w 4423569" name="connsiteX2"/>
              <a:gd fmla="*/ 1723498 h 1800553" name="connsiteY2"/>
              <a:gd fmla="*/ 113846 w 4423569" name="connsiteX3"/>
              <a:gd fmla="*/ 1724935 h 1800553" name="connsiteY3"/>
              <a:gd fmla="*/ 85616 w 4423569" name="connsiteX4"/>
              <a:gd fmla="*/ 1714212 h 1800553" name="connsiteY4"/>
              <a:gd fmla="*/ 98252 w 4423569" name="connsiteX5"/>
              <a:gd fmla="*/ 1737200 h 1800553" name="connsiteY5"/>
              <a:gd fmla="*/ 80416 w 4423569" name="connsiteX6"/>
              <a:gd fmla="*/ 1728118 h 1800553" name="connsiteY6"/>
              <a:gd fmla="*/ 96359 w 4423569" name="connsiteX7"/>
              <a:gd fmla="*/ 1731634 h 1800553" name="connsiteY7"/>
              <a:gd fmla="*/ 79742 w 4423569" name="connsiteX8"/>
              <a:gd fmla="*/ 1742443 h 1800553" name="connsiteY8"/>
              <a:gd fmla="*/ 541573 w 4423569" name="connsiteX9"/>
              <a:gd fmla="*/ 1740640 h 1800553" name="connsiteY9"/>
              <a:gd fmla="*/ 106416 w 4423569" name="connsiteX10"/>
              <a:gd fmla="*/ 1740636 h 1800553" name="connsiteY10"/>
              <a:gd fmla="*/ 323994 w 4423569" name="connsiteX0"/>
              <a:gd fmla="*/ 1737757 h 1800553" name="connsiteY0"/>
              <a:gd fmla="*/ 3770829 w 4423569" name="connsiteX1"/>
              <a:gd fmla="*/ 435161 h 1800553" name="connsiteY1"/>
              <a:gd fmla="*/ 3553251 w 4423569" name="connsiteX2"/>
              <a:gd fmla="*/ 435159 h 1800553" name="connsiteY2"/>
              <a:gd fmla="*/ 4108587 w 4423569" name="connsiteX3"/>
              <a:gd fmla="*/ 0 h 1800553" name="connsiteY3"/>
              <a:gd fmla="*/ 4423569 w 4423569" name="connsiteX4"/>
              <a:gd fmla="*/ 435159 h 1800553" name="connsiteY4"/>
              <a:gd fmla="*/ 4205989 w 4423569" name="connsiteX5"/>
              <a:gd fmla="*/ 435159 h 1800553" name="connsiteY5"/>
              <a:gd fmla="*/ 541575 w 4423569" name="connsiteX6"/>
              <a:gd fmla="*/ 1740634 h 1800553" name="connsiteY6"/>
              <a:gd fmla="*/ 106416 w 4423569" name="connsiteX7"/>
              <a:gd fmla="*/ 1740636 h 1800553" name="connsiteY7"/>
              <a:gd fmla="*/ 85815 w 4423569" name="connsiteX8"/>
              <a:gd fmla="*/ 1740016 h 1800553" name="connsiteY8"/>
              <a:gd fmla="*/ 80318 w 4423569" name="connsiteX9"/>
              <a:gd fmla="*/ 1737684 h 1800553" name="connsiteY9"/>
              <a:gd fmla="*/ 90411 w 4423569" name="connsiteX10"/>
              <a:gd fmla="*/ 1727758 h 1800553" name="connsiteY10"/>
              <a:gd fmla="*/ 95711 w 4423569" name="connsiteX11"/>
              <a:gd fmla="*/ 1741220 h 1800553" name="connsiteY11"/>
              <a:gd fmla="*/ 83021 w 4423569" name="connsiteX12"/>
              <a:gd fmla="*/ 1736501 h 1800553" name="connsiteY12"/>
              <a:gd fmla="*/ 70226 w 4423569" name="connsiteX13"/>
              <a:gd fmla="*/ 1755263 h 1800553" name="connsiteY13"/>
              <a:gd fmla="*/ 101542 w 4423569" name="connsiteX14"/>
              <a:gd fmla="*/ 1730532 h 1800553" name="connsiteY14"/>
              <a:gd fmla="*/ 90771 w 4423569" name="connsiteX15"/>
              <a:gd fmla="*/ 1724604 h 1800553" name="connsiteY15"/>
              <a:gd fmla="*/ 90305 w 4423569" name="connsiteX16"/>
              <a:gd fmla="*/ 1743650 h 1800553" name="connsiteY16"/>
              <a:gd fmla="*/ 541573 w 4423569" name="connsiteX17"/>
              <a:gd fmla="*/ 1740640 h 1800553" name="connsiteY17"/>
              <a:gd fmla="*/ 4108587 w 4423569" name="connsiteX0"/>
              <a:gd fmla="*/ 0 h 1800553" name="connsiteY0"/>
              <a:gd fmla="*/ 4423569 w 4423569" name="connsiteX1"/>
              <a:gd fmla="*/ 435159 h 1800553" name="connsiteY1"/>
              <a:gd fmla="*/ 4205989 w 4423569" name="connsiteX2"/>
              <a:gd fmla="*/ 435159 h 1800553" name="connsiteY2"/>
              <a:gd fmla="*/ 1823246 w 4423569" name="connsiteX3"/>
              <a:gd fmla="*/ 1637781 h 1800553" name="connsiteY3"/>
              <a:gd fmla="*/ 323995 w 4423569" name="connsiteX4"/>
              <a:gd fmla="*/ 1737755 h 1800553" name="connsiteY4"/>
              <a:gd fmla="*/ 3770830 w 4423569" name="connsiteX5"/>
              <a:gd fmla="*/ 435159 h 1800553" name="connsiteY5"/>
              <a:gd fmla="*/ 3553251 w 4423569" name="connsiteX6"/>
              <a:gd fmla="*/ 435159 h 1800553" name="connsiteY6"/>
              <a:gd fmla="*/ 4108587 w 4423569" name="connsiteX7"/>
              <a:gd fmla="*/ 0 h 1800553" name="connsiteY7"/>
              <a:gd fmla="*/ 106416 w 4423569" name="connsiteX0"/>
              <a:gd fmla="*/ 1740636 h 1800553" name="connsiteY0"/>
              <a:gd fmla="*/ 90772 w 4423569" name="connsiteX1"/>
              <a:gd fmla="*/ 1724604 h 1800553" name="connsiteY1"/>
              <a:gd fmla="*/ 49834 w 4423569" name="connsiteX2"/>
              <a:gd fmla="*/ 1723498 h 1800553" name="connsiteY2"/>
              <a:gd fmla="*/ 113846 w 4423569" name="connsiteX3"/>
              <a:gd fmla="*/ 1724935 h 1800553" name="connsiteY3"/>
              <a:gd fmla="*/ 85616 w 4423569" name="connsiteX4"/>
              <a:gd fmla="*/ 1714212 h 1800553" name="connsiteY4"/>
              <a:gd fmla="*/ 98252 w 4423569" name="connsiteX5"/>
              <a:gd fmla="*/ 1737200 h 1800553" name="connsiteY5"/>
              <a:gd fmla="*/ 80416 w 4423569" name="connsiteX6"/>
              <a:gd fmla="*/ 1728118 h 1800553" name="connsiteY6"/>
              <a:gd fmla="*/ 96359 w 4423569" name="connsiteX7"/>
              <a:gd fmla="*/ 1731634 h 1800553" name="connsiteY7"/>
              <a:gd fmla="*/ 79742 w 4423569" name="connsiteX8"/>
              <a:gd fmla="*/ 1742443 h 1800553" name="connsiteY8"/>
              <a:gd fmla="*/ 541573 w 4423569" name="connsiteX9"/>
              <a:gd fmla="*/ 1740640 h 1800553" name="connsiteY9"/>
              <a:gd fmla="*/ 106416 w 4423569" name="connsiteX10"/>
              <a:gd fmla="*/ 1740636 h 1800553" name="connsiteY10"/>
              <a:gd fmla="*/ 323994 w 4423569" name="connsiteX0"/>
              <a:gd fmla="*/ 1737757 h 1800553" name="connsiteY0"/>
              <a:gd fmla="*/ 3770829 w 4423569" name="connsiteX1"/>
              <a:gd fmla="*/ 435161 h 1800553" name="connsiteY1"/>
              <a:gd fmla="*/ 3553251 w 4423569" name="connsiteX2"/>
              <a:gd fmla="*/ 435159 h 1800553" name="connsiteY2"/>
              <a:gd fmla="*/ 4108587 w 4423569" name="connsiteX3"/>
              <a:gd fmla="*/ 0 h 1800553" name="connsiteY3"/>
              <a:gd fmla="*/ 4423569 w 4423569" name="connsiteX4"/>
              <a:gd fmla="*/ 435159 h 1800553" name="connsiteY4"/>
              <a:gd fmla="*/ 4205989 w 4423569" name="connsiteX5"/>
              <a:gd fmla="*/ 435159 h 1800553" name="connsiteY5"/>
              <a:gd fmla="*/ 541575 w 4423569" name="connsiteX6"/>
              <a:gd fmla="*/ 1740634 h 1800553" name="connsiteY6"/>
              <a:gd fmla="*/ 106416 w 4423569" name="connsiteX7"/>
              <a:gd fmla="*/ 1740636 h 1800553" name="connsiteY7"/>
              <a:gd fmla="*/ 85815 w 4423569" name="connsiteX8"/>
              <a:gd fmla="*/ 1740016 h 1800553" name="connsiteY8"/>
              <a:gd fmla="*/ 80318 w 4423569" name="connsiteX9"/>
              <a:gd fmla="*/ 1737684 h 1800553" name="connsiteY9"/>
              <a:gd fmla="*/ 90411 w 4423569" name="connsiteX10"/>
              <a:gd fmla="*/ 1727758 h 1800553" name="connsiteY10"/>
              <a:gd fmla="*/ 95711 w 4423569" name="connsiteX11"/>
              <a:gd fmla="*/ 1741220 h 1800553" name="connsiteY11"/>
              <a:gd fmla="*/ 83021 w 4423569" name="connsiteX12"/>
              <a:gd fmla="*/ 1736501 h 1800553" name="connsiteY12"/>
              <a:gd fmla="*/ 95551 w 4423569" name="connsiteX13"/>
              <a:gd fmla="*/ 1729396 h 1800553" name="connsiteY13"/>
              <a:gd fmla="*/ 101542 w 4423569" name="connsiteX14"/>
              <a:gd fmla="*/ 1730532 h 1800553" name="connsiteY14"/>
              <a:gd fmla="*/ 90771 w 4423569" name="connsiteX15"/>
              <a:gd fmla="*/ 1724604 h 1800553" name="connsiteY15"/>
              <a:gd fmla="*/ 90305 w 4423569" name="connsiteX16"/>
              <a:gd fmla="*/ 1743650 h 1800553" name="connsiteY16"/>
              <a:gd fmla="*/ 541573 w 4423569" name="connsiteX17"/>
              <a:gd fmla="*/ 1740640 h 1800553" name="connsiteY17"/>
              <a:gd fmla="*/ 4108587 w 4423569" name="connsiteX0"/>
              <a:gd fmla="*/ 0 h 1800553" name="connsiteY0"/>
              <a:gd fmla="*/ 4423569 w 4423569" name="connsiteX1"/>
              <a:gd fmla="*/ 435159 h 1800553" name="connsiteY1"/>
              <a:gd fmla="*/ 4205989 w 4423569" name="connsiteX2"/>
              <a:gd fmla="*/ 435159 h 1800553" name="connsiteY2"/>
              <a:gd fmla="*/ 1823246 w 4423569" name="connsiteX3"/>
              <a:gd fmla="*/ 1637781 h 1800553" name="connsiteY3"/>
              <a:gd fmla="*/ 323995 w 4423569" name="connsiteX4"/>
              <a:gd fmla="*/ 1737755 h 1800553" name="connsiteY4"/>
              <a:gd fmla="*/ 3770830 w 4423569" name="connsiteX5"/>
              <a:gd fmla="*/ 435159 h 1800553" name="connsiteY5"/>
              <a:gd fmla="*/ 3553251 w 4423569" name="connsiteX6"/>
              <a:gd fmla="*/ 435159 h 1800553" name="connsiteY6"/>
              <a:gd fmla="*/ 4108587 w 4423569" name="connsiteX7"/>
              <a:gd fmla="*/ 0 h 1800553" name="connsiteY7"/>
              <a:gd fmla="*/ 106416 w 4423569" name="connsiteX0"/>
              <a:gd fmla="*/ 1740636 h 1800553" name="connsiteY0"/>
              <a:gd fmla="*/ 90772 w 4423569" name="connsiteX1"/>
              <a:gd fmla="*/ 1724604 h 1800553" name="connsiteY1"/>
              <a:gd fmla="*/ 97151 w 4423569" name="connsiteX2"/>
              <a:gd fmla="*/ 1728904 h 1800553" name="connsiteY2"/>
              <a:gd fmla="*/ 113846 w 4423569" name="connsiteX3"/>
              <a:gd fmla="*/ 1724935 h 1800553" name="connsiteY3"/>
              <a:gd fmla="*/ 85616 w 4423569" name="connsiteX4"/>
              <a:gd fmla="*/ 1714212 h 1800553" name="connsiteY4"/>
              <a:gd fmla="*/ 98252 w 4423569" name="connsiteX5"/>
              <a:gd fmla="*/ 1737200 h 1800553" name="connsiteY5"/>
              <a:gd fmla="*/ 80416 w 4423569" name="connsiteX6"/>
              <a:gd fmla="*/ 1728118 h 1800553" name="connsiteY6"/>
              <a:gd fmla="*/ 96359 w 4423569" name="connsiteX7"/>
              <a:gd fmla="*/ 1731634 h 1800553" name="connsiteY7"/>
              <a:gd fmla="*/ 79742 w 4423569" name="connsiteX8"/>
              <a:gd fmla="*/ 1742443 h 1800553" name="connsiteY8"/>
              <a:gd fmla="*/ 541573 w 4423569" name="connsiteX9"/>
              <a:gd fmla="*/ 1740640 h 1800553" name="connsiteY9"/>
              <a:gd fmla="*/ 106416 w 4423569" name="connsiteX10"/>
              <a:gd fmla="*/ 1740636 h 1800553" name="connsiteY10"/>
              <a:gd fmla="*/ 323994 w 4423569" name="connsiteX0"/>
              <a:gd fmla="*/ 1737757 h 1800553" name="connsiteY0"/>
              <a:gd fmla="*/ 3770829 w 4423569" name="connsiteX1"/>
              <a:gd fmla="*/ 435161 h 1800553" name="connsiteY1"/>
              <a:gd fmla="*/ 3553251 w 4423569" name="connsiteX2"/>
              <a:gd fmla="*/ 435159 h 1800553" name="connsiteY2"/>
              <a:gd fmla="*/ 4108587 w 4423569" name="connsiteX3"/>
              <a:gd fmla="*/ 0 h 1800553" name="connsiteY3"/>
              <a:gd fmla="*/ 4423569 w 4423569" name="connsiteX4"/>
              <a:gd fmla="*/ 435159 h 1800553" name="connsiteY4"/>
              <a:gd fmla="*/ 4205989 w 4423569" name="connsiteX5"/>
              <a:gd fmla="*/ 435159 h 1800553" name="connsiteY5"/>
              <a:gd fmla="*/ 541575 w 4423569" name="connsiteX6"/>
              <a:gd fmla="*/ 1740634 h 1800553" name="connsiteY6"/>
              <a:gd fmla="*/ 106416 w 4423569" name="connsiteX7"/>
              <a:gd fmla="*/ 1740636 h 1800553" name="connsiteY7"/>
              <a:gd fmla="*/ 85815 w 4423569" name="connsiteX8"/>
              <a:gd fmla="*/ 1740016 h 1800553" name="connsiteY8"/>
              <a:gd fmla="*/ 80318 w 4423569" name="connsiteX9"/>
              <a:gd fmla="*/ 1737684 h 1800553" name="connsiteY9"/>
              <a:gd fmla="*/ 90411 w 4423569" name="connsiteX10"/>
              <a:gd fmla="*/ 1727758 h 1800553" name="connsiteY10"/>
              <a:gd fmla="*/ 95711 w 4423569" name="connsiteX11"/>
              <a:gd fmla="*/ 1741220 h 1800553" name="connsiteY11"/>
              <a:gd fmla="*/ 83021 w 4423569" name="connsiteX12"/>
              <a:gd fmla="*/ 1736501 h 1800553" name="connsiteY12"/>
              <a:gd fmla="*/ 95551 w 4423569" name="connsiteX13"/>
              <a:gd fmla="*/ 1729396 h 1800553" name="connsiteY13"/>
              <a:gd fmla="*/ 101542 w 4423569" name="connsiteX14"/>
              <a:gd fmla="*/ 1730532 h 1800553" name="connsiteY14"/>
              <a:gd fmla="*/ 90771 w 4423569" name="connsiteX15"/>
              <a:gd fmla="*/ 1724604 h 1800553" name="connsiteY15"/>
              <a:gd fmla="*/ 90305 w 4423569" name="connsiteX16"/>
              <a:gd fmla="*/ 1743650 h 1800553" name="connsiteY16"/>
              <a:gd fmla="*/ 541573 w 4423569" name="connsiteX17"/>
              <a:gd fmla="*/ 1740640 h 1800553" name="connsiteY17"/>
              <a:gd fmla="*/ 4108587 w 4423569" name="connsiteX0"/>
              <a:gd fmla="*/ 0 h 1800553" name="connsiteY0"/>
              <a:gd fmla="*/ 4423569 w 4423569" name="connsiteX1"/>
              <a:gd fmla="*/ 435159 h 1800553" name="connsiteY1"/>
              <a:gd fmla="*/ 4205989 w 4423569" name="connsiteX2"/>
              <a:gd fmla="*/ 435159 h 1800553" name="connsiteY2"/>
              <a:gd fmla="*/ 1823246 w 4423569" name="connsiteX3"/>
              <a:gd fmla="*/ 1637781 h 1800553" name="connsiteY3"/>
              <a:gd fmla="*/ 323995 w 4423569" name="connsiteX4"/>
              <a:gd fmla="*/ 1737755 h 1800553" name="connsiteY4"/>
              <a:gd fmla="*/ 3770830 w 4423569" name="connsiteX5"/>
              <a:gd fmla="*/ 435159 h 1800553" name="connsiteY5"/>
              <a:gd fmla="*/ 3553251 w 4423569" name="connsiteX6"/>
              <a:gd fmla="*/ 435159 h 1800553" name="connsiteY6"/>
              <a:gd fmla="*/ 4108587 w 4423569" name="connsiteX7"/>
              <a:gd fmla="*/ 0 h 1800553" name="connsiteY7"/>
              <a:gd fmla="*/ 106416 w 4423569" name="connsiteX0"/>
              <a:gd fmla="*/ 1740636 h 1800553" name="connsiteY0"/>
              <a:gd fmla="*/ 90772 w 4423569" name="connsiteX1"/>
              <a:gd fmla="*/ 1724604 h 1800553" name="connsiteY1"/>
              <a:gd fmla="*/ 97151 w 4423569" name="connsiteX2"/>
              <a:gd fmla="*/ 1728904 h 1800553" name="connsiteY2"/>
              <a:gd fmla="*/ 113846 w 4423569" name="connsiteX3"/>
              <a:gd fmla="*/ 1724935 h 1800553" name="connsiteY3"/>
              <a:gd fmla="*/ 85616 w 4423569" name="connsiteX4"/>
              <a:gd fmla="*/ 1714212 h 1800553" name="connsiteY4"/>
              <a:gd fmla="*/ 98252 w 4423569" name="connsiteX5"/>
              <a:gd fmla="*/ 1737200 h 1800553" name="connsiteY5"/>
              <a:gd fmla="*/ 80416 w 4423569" name="connsiteX6"/>
              <a:gd fmla="*/ 1728118 h 1800553" name="connsiteY6"/>
              <a:gd fmla="*/ 96359 w 4423569" name="connsiteX7"/>
              <a:gd fmla="*/ 1731634 h 1800553" name="connsiteY7"/>
              <a:gd fmla="*/ 79742 w 4423569" name="connsiteX8"/>
              <a:gd fmla="*/ 1742443 h 1800553" name="connsiteY8"/>
              <a:gd fmla="*/ 541573 w 4423569" name="connsiteX9"/>
              <a:gd fmla="*/ 1740640 h 1800553" name="connsiteY9"/>
              <a:gd fmla="*/ 106416 w 4423569" name="connsiteX10"/>
              <a:gd fmla="*/ 1740636 h 1800553" name="connsiteY10"/>
              <a:gd fmla="*/ 323994 w 4423569" name="connsiteX0"/>
              <a:gd fmla="*/ 1737757 h 1800553" name="connsiteY0"/>
              <a:gd fmla="*/ 3770829 w 4423569" name="connsiteX1"/>
              <a:gd fmla="*/ 435161 h 1800553" name="connsiteY1"/>
              <a:gd fmla="*/ 3553251 w 4423569" name="connsiteX2"/>
              <a:gd fmla="*/ 435159 h 1800553" name="connsiteY2"/>
              <a:gd fmla="*/ 4108587 w 4423569" name="connsiteX3"/>
              <a:gd fmla="*/ 0 h 1800553" name="connsiteY3"/>
              <a:gd fmla="*/ 4423569 w 4423569" name="connsiteX4"/>
              <a:gd fmla="*/ 435159 h 1800553" name="connsiteY4"/>
              <a:gd fmla="*/ 4205989 w 4423569" name="connsiteX5"/>
              <a:gd fmla="*/ 435159 h 1800553" name="connsiteY5"/>
              <a:gd fmla="*/ 541575 w 4423569" name="connsiteX6"/>
              <a:gd fmla="*/ 1740634 h 1800553" name="connsiteY6"/>
              <a:gd fmla="*/ 106416 w 4423569" name="connsiteX7"/>
              <a:gd fmla="*/ 1740636 h 1800553" name="connsiteY7"/>
              <a:gd fmla="*/ 85815 w 4423569" name="connsiteX8"/>
              <a:gd fmla="*/ 1740016 h 1800553" name="connsiteY8"/>
              <a:gd fmla="*/ 80318 w 4423569" name="connsiteX9"/>
              <a:gd fmla="*/ 1737684 h 1800553" name="connsiteY9"/>
              <a:gd fmla="*/ 90411 w 4423569" name="connsiteX10"/>
              <a:gd fmla="*/ 1727758 h 1800553" name="connsiteY10"/>
              <a:gd fmla="*/ 95711 w 4423569" name="connsiteX11"/>
              <a:gd fmla="*/ 1741220 h 1800553" name="connsiteY11"/>
              <a:gd fmla="*/ 83021 w 4423569" name="connsiteX12"/>
              <a:gd fmla="*/ 1736501 h 1800553" name="connsiteY12"/>
              <a:gd fmla="*/ 95551 w 4423569" name="connsiteX13"/>
              <a:gd fmla="*/ 1729396 h 1800553" name="connsiteY13"/>
              <a:gd fmla="*/ 101542 w 4423569" name="connsiteX14"/>
              <a:gd fmla="*/ 1730532 h 1800553" name="connsiteY14"/>
              <a:gd fmla="*/ 90771 w 4423569" name="connsiteX15"/>
              <a:gd fmla="*/ 1724604 h 1800553" name="connsiteY15"/>
              <a:gd fmla="*/ 90305 w 4423569" name="connsiteX16"/>
              <a:gd fmla="*/ 1743650 h 1800553" name="connsiteY16"/>
              <a:gd fmla="*/ 541573 w 4423569" name="connsiteX17"/>
              <a:gd fmla="*/ 1740640 h 1800553" name="connsiteY17"/>
              <a:gd fmla="*/ 4108587 w 4423569" name="connsiteX0"/>
              <a:gd fmla="*/ 0 h 1800553" name="connsiteY0"/>
              <a:gd fmla="*/ 4423569 w 4423569" name="connsiteX1"/>
              <a:gd fmla="*/ 435159 h 1800553" name="connsiteY1"/>
              <a:gd fmla="*/ 4205989 w 4423569" name="connsiteX2"/>
              <a:gd fmla="*/ 435159 h 1800553" name="connsiteY2"/>
              <a:gd fmla="*/ 1823246 w 4423569" name="connsiteX3"/>
              <a:gd fmla="*/ 1637781 h 1800553" name="connsiteY3"/>
              <a:gd fmla="*/ 323995 w 4423569" name="connsiteX4"/>
              <a:gd fmla="*/ 1737755 h 1800553" name="connsiteY4"/>
              <a:gd fmla="*/ 3770830 w 4423569" name="connsiteX5"/>
              <a:gd fmla="*/ 435159 h 1800553" name="connsiteY5"/>
              <a:gd fmla="*/ 3553251 w 4423569" name="connsiteX6"/>
              <a:gd fmla="*/ 435159 h 1800553" name="connsiteY6"/>
              <a:gd fmla="*/ 4108587 w 4423569" name="connsiteX7"/>
              <a:gd fmla="*/ 0 h 1800553" name="connsiteY7"/>
              <a:gd fmla="*/ 106416 w 4423569" name="connsiteX0"/>
              <a:gd fmla="*/ 1740636 h 1800553" name="connsiteY0"/>
              <a:gd fmla="*/ 90772 w 4423569" name="connsiteX1"/>
              <a:gd fmla="*/ 1724604 h 1800553" name="connsiteY1"/>
              <a:gd fmla="*/ 97151 w 4423569" name="connsiteX2"/>
              <a:gd fmla="*/ 1728904 h 1800553" name="connsiteY2"/>
              <a:gd fmla="*/ 113846 w 4423569" name="connsiteX3"/>
              <a:gd fmla="*/ 1724935 h 1800553" name="connsiteY3"/>
              <a:gd fmla="*/ 85616 w 4423569" name="connsiteX4"/>
              <a:gd fmla="*/ 1714212 h 1800553" name="connsiteY4"/>
              <a:gd fmla="*/ 98252 w 4423569" name="connsiteX5"/>
              <a:gd fmla="*/ 1737200 h 1800553" name="connsiteY5"/>
              <a:gd fmla="*/ 80416 w 4423569" name="connsiteX6"/>
              <a:gd fmla="*/ 1728118 h 1800553" name="connsiteY6"/>
              <a:gd fmla="*/ 96359 w 4423569" name="connsiteX7"/>
              <a:gd fmla="*/ 1731634 h 1800553" name="connsiteY7"/>
              <a:gd fmla="*/ 79742 w 4423569" name="connsiteX8"/>
              <a:gd fmla="*/ 1742443 h 1800553" name="connsiteY8"/>
              <a:gd fmla="*/ 541573 w 4423569" name="connsiteX9"/>
              <a:gd fmla="*/ 1740640 h 1800553" name="connsiteY9"/>
              <a:gd fmla="*/ 106416 w 4423569" name="connsiteX10"/>
              <a:gd fmla="*/ 1740636 h 1800553" name="connsiteY10"/>
              <a:gd fmla="*/ 323994 w 4423569" name="connsiteX0"/>
              <a:gd fmla="*/ 1737757 h 1800553" name="connsiteY0"/>
              <a:gd fmla="*/ 3770829 w 4423569" name="connsiteX1"/>
              <a:gd fmla="*/ 435161 h 1800553" name="connsiteY1"/>
              <a:gd fmla="*/ 3553251 w 4423569" name="connsiteX2"/>
              <a:gd fmla="*/ 435159 h 1800553" name="connsiteY2"/>
              <a:gd fmla="*/ 4108587 w 4423569" name="connsiteX3"/>
              <a:gd fmla="*/ 0 h 1800553" name="connsiteY3"/>
              <a:gd fmla="*/ 4423569 w 4423569" name="connsiteX4"/>
              <a:gd fmla="*/ 435159 h 1800553" name="connsiteY4"/>
              <a:gd fmla="*/ 4205989 w 4423569" name="connsiteX5"/>
              <a:gd fmla="*/ 435159 h 1800553" name="connsiteY5"/>
              <a:gd fmla="*/ 541575 w 4423569" name="connsiteX6"/>
              <a:gd fmla="*/ 1740634 h 1800553" name="connsiteY6"/>
              <a:gd fmla="*/ 106416 w 4423569" name="connsiteX7"/>
              <a:gd fmla="*/ 1740636 h 1800553" name="connsiteY7"/>
              <a:gd fmla="*/ 85815 w 4423569" name="connsiteX8"/>
              <a:gd fmla="*/ 1740016 h 1800553" name="connsiteY8"/>
              <a:gd fmla="*/ 80318 w 4423569" name="connsiteX9"/>
              <a:gd fmla="*/ 1737684 h 1800553" name="connsiteY9"/>
              <a:gd fmla="*/ 90411 w 4423569" name="connsiteX10"/>
              <a:gd fmla="*/ 1727758 h 1800553" name="connsiteY10"/>
              <a:gd fmla="*/ 95711 w 4423569" name="connsiteX11"/>
              <a:gd fmla="*/ 1741220 h 1800553" name="connsiteY11"/>
              <a:gd fmla="*/ 83021 w 4423569" name="connsiteX12"/>
              <a:gd fmla="*/ 1736501 h 1800553" name="connsiteY12"/>
              <a:gd fmla="*/ 95551 w 4423569" name="connsiteX13"/>
              <a:gd fmla="*/ 1729396 h 1800553" name="connsiteY13"/>
              <a:gd fmla="*/ 101542 w 4423569" name="connsiteX14"/>
              <a:gd fmla="*/ 1730532 h 1800553" name="connsiteY14"/>
              <a:gd fmla="*/ 90771 w 4423569" name="connsiteX15"/>
              <a:gd fmla="*/ 1724604 h 1800553" name="connsiteY15"/>
              <a:gd fmla="*/ 86535 w 4423569" name="connsiteX16"/>
              <a:gd fmla="*/ 1733707 h 1800553" name="connsiteY16"/>
              <a:gd fmla="*/ 90305 w 4423569" name="connsiteX17"/>
              <a:gd fmla="*/ 1743650 h 1800553" name="connsiteY17"/>
              <a:gd fmla="*/ 541573 w 4423569" name="connsiteX18"/>
              <a:gd fmla="*/ 1740640 h 1800553" name="connsiteY18"/>
              <a:gd fmla="*/ 4108587 w 4423569" name="connsiteX0"/>
              <a:gd fmla="*/ 0 h 1800553" name="connsiteY0"/>
              <a:gd fmla="*/ 4423569 w 4423569" name="connsiteX1"/>
              <a:gd fmla="*/ 435159 h 1800553" name="connsiteY1"/>
              <a:gd fmla="*/ 4205989 w 4423569" name="connsiteX2"/>
              <a:gd fmla="*/ 435159 h 1800553" name="connsiteY2"/>
              <a:gd fmla="*/ 1823246 w 4423569" name="connsiteX3"/>
              <a:gd fmla="*/ 1637781 h 1800553" name="connsiteY3"/>
              <a:gd fmla="*/ 323995 w 4423569" name="connsiteX4"/>
              <a:gd fmla="*/ 1737755 h 1800553" name="connsiteY4"/>
              <a:gd fmla="*/ 3770830 w 4423569" name="connsiteX5"/>
              <a:gd fmla="*/ 435159 h 1800553" name="connsiteY5"/>
              <a:gd fmla="*/ 3553251 w 4423569" name="connsiteX6"/>
              <a:gd fmla="*/ 435159 h 1800553" name="connsiteY6"/>
              <a:gd fmla="*/ 4108587 w 4423569" name="connsiteX7"/>
              <a:gd fmla="*/ 0 h 1800553" name="connsiteY7"/>
              <a:gd fmla="*/ 106416 w 4423569" name="connsiteX0"/>
              <a:gd fmla="*/ 1740636 h 1800553" name="connsiteY0"/>
              <a:gd fmla="*/ 90772 w 4423569" name="connsiteX1"/>
              <a:gd fmla="*/ 1724604 h 1800553" name="connsiteY1"/>
              <a:gd fmla="*/ 97151 w 4423569" name="connsiteX2"/>
              <a:gd fmla="*/ 1728904 h 1800553" name="connsiteY2"/>
              <a:gd fmla="*/ 113846 w 4423569" name="connsiteX3"/>
              <a:gd fmla="*/ 1724935 h 1800553" name="connsiteY3"/>
              <a:gd fmla="*/ 85616 w 4423569" name="connsiteX4"/>
              <a:gd fmla="*/ 1714212 h 1800553" name="connsiteY4"/>
              <a:gd fmla="*/ 98252 w 4423569" name="connsiteX5"/>
              <a:gd fmla="*/ 1737200 h 1800553" name="connsiteY5"/>
              <a:gd fmla="*/ 80416 w 4423569" name="connsiteX6"/>
              <a:gd fmla="*/ 1728118 h 1800553" name="connsiteY6"/>
              <a:gd fmla="*/ 96359 w 4423569" name="connsiteX7"/>
              <a:gd fmla="*/ 1731634 h 1800553" name="connsiteY7"/>
              <a:gd fmla="*/ 79742 w 4423569" name="connsiteX8"/>
              <a:gd fmla="*/ 1742443 h 1800553" name="connsiteY8"/>
              <a:gd fmla="*/ 541573 w 4423569" name="connsiteX9"/>
              <a:gd fmla="*/ 1740640 h 1800553" name="connsiteY9"/>
              <a:gd fmla="*/ 106416 w 4423569" name="connsiteX10"/>
              <a:gd fmla="*/ 1740636 h 1800553" name="connsiteY10"/>
              <a:gd fmla="*/ 323994 w 4423569" name="connsiteX0"/>
              <a:gd fmla="*/ 1737757 h 1800553" name="connsiteY0"/>
              <a:gd fmla="*/ 3770829 w 4423569" name="connsiteX1"/>
              <a:gd fmla="*/ 435161 h 1800553" name="connsiteY1"/>
              <a:gd fmla="*/ 3553251 w 4423569" name="connsiteX2"/>
              <a:gd fmla="*/ 435159 h 1800553" name="connsiteY2"/>
              <a:gd fmla="*/ 4108587 w 4423569" name="connsiteX3"/>
              <a:gd fmla="*/ 0 h 1800553" name="connsiteY3"/>
              <a:gd fmla="*/ 4423569 w 4423569" name="connsiteX4"/>
              <a:gd fmla="*/ 435159 h 1800553" name="connsiteY4"/>
              <a:gd fmla="*/ 4205989 w 4423569" name="connsiteX5"/>
              <a:gd fmla="*/ 435159 h 1800553" name="connsiteY5"/>
              <a:gd fmla="*/ 541575 w 4423569" name="connsiteX6"/>
              <a:gd fmla="*/ 1740634 h 1800553" name="connsiteY6"/>
              <a:gd fmla="*/ 106416 w 4423569" name="connsiteX7"/>
              <a:gd fmla="*/ 1740636 h 1800553" name="connsiteY7"/>
              <a:gd fmla="*/ 85815 w 4423569" name="connsiteX8"/>
              <a:gd fmla="*/ 1740016 h 1800553" name="connsiteY8"/>
              <a:gd fmla="*/ 80318 w 4423569" name="connsiteX9"/>
              <a:gd fmla="*/ 1737684 h 1800553" name="connsiteY9"/>
              <a:gd fmla="*/ 90411 w 4423569" name="connsiteX10"/>
              <a:gd fmla="*/ 1727758 h 1800553" name="connsiteY10"/>
              <a:gd fmla="*/ 95711 w 4423569" name="connsiteX11"/>
              <a:gd fmla="*/ 1741220 h 1800553" name="connsiteY11"/>
              <a:gd fmla="*/ 83021 w 4423569" name="connsiteX12"/>
              <a:gd fmla="*/ 1736501 h 1800553" name="connsiteY12"/>
              <a:gd fmla="*/ 95551 w 4423569" name="connsiteX13"/>
              <a:gd fmla="*/ 1729396 h 1800553" name="connsiteY13"/>
              <a:gd fmla="*/ 101542 w 4423569" name="connsiteX14"/>
              <a:gd fmla="*/ 1730532 h 1800553" name="connsiteY14"/>
              <a:gd fmla="*/ 90771 w 4423569" name="connsiteX15"/>
              <a:gd fmla="*/ 1724604 h 1800553" name="connsiteY15"/>
              <a:gd fmla="*/ 86535 w 4423569" name="connsiteX16"/>
              <a:gd fmla="*/ 1733707 h 1800553" name="connsiteY16"/>
              <a:gd fmla="*/ 90050 w 4423569" name="connsiteX17"/>
              <a:gd fmla="*/ 1730913 h 1800553" name="connsiteY17"/>
              <a:gd fmla="*/ 90305 w 4423569" name="connsiteX18"/>
              <a:gd fmla="*/ 1743650 h 1800553" name="connsiteY18"/>
              <a:gd fmla="*/ 541573 w 4423569" name="connsiteX19"/>
              <a:gd fmla="*/ 1740640 h 1800553" name="connsiteY19"/>
              <a:gd fmla="*/ 4108587 w 4423569" name="connsiteX0"/>
              <a:gd fmla="*/ 0 h 1800553" name="connsiteY0"/>
              <a:gd fmla="*/ 4423569 w 4423569" name="connsiteX1"/>
              <a:gd fmla="*/ 435159 h 1800553" name="connsiteY1"/>
              <a:gd fmla="*/ 4205989 w 4423569" name="connsiteX2"/>
              <a:gd fmla="*/ 435159 h 1800553" name="connsiteY2"/>
              <a:gd fmla="*/ 1823246 w 4423569" name="connsiteX3"/>
              <a:gd fmla="*/ 1637781 h 1800553" name="connsiteY3"/>
              <a:gd fmla="*/ 323995 w 4423569" name="connsiteX4"/>
              <a:gd fmla="*/ 1737755 h 1800553" name="connsiteY4"/>
              <a:gd fmla="*/ 3770830 w 4423569" name="connsiteX5"/>
              <a:gd fmla="*/ 435159 h 1800553" name="connsiteY5"/>
              <a:gd fmla="*/ 3553251 w 4423569" name="connsiteX6"/>
              <a:gd fmla="*/ 435159 h 1800553" name="connsiteY6"/>
              <a:gd fmla="*/ 4108587 w 4423569" name="connsiteX7"/>
              <a:gd fmla="*/ 0 h 1800553" name="connsiteY7"/>
              <a:gd fmla="*/ 106416 w 4423569" name="connsiteX0"/>
              <a:gd fmla="*/ 1740636 h 1800553" name="connsiteY0"/>
              <a:gd fmla="*/ 90772 w 4423569" name="connsiteX1"/>
              <a:gd fmla="*/ 1724604 h 1800553" name="connsiteY1"/>
              <a:gd fmla="*/ 97151 w 4423569" name="connsiteX2"/>
              <a:gd fmla="*/ 1728904 h 1800553" name="connsiteY2"/>
              <a:gd fmla="*/ 113846 w 4423569" name="connsiteX3"/>
              <a:gd fmla="*/ 1724935 h 1800553" name="connsiteY3"/>
              <a:gd fmla="*/ 85616 w 4423569" name="connsiteX4"/>
              <a:gd fmla="*/ 1714212 h 1800553" name="connsiteY4"/>
              <a:gd fmla="*/ 98252 w 4423569" name="connsiteX5"/>
              <a:gd fmla="*/ 1737200 h 1800553" name="connsiteY5"/>
              <a:gd fmla="*/ 80416 w 4423569" name="connsiteX6"/>
              <a:gd fmla="*/ 1728118 h 1800553" name="connsiteY6"/>
              <a:gd fmla="*/ 96359 w 4423569" name="connsiteX7"/>
              <a:gd fmla="*/ 1731634 h 1800553" name="connsiteY7"/>
              <a:gd fmla="*/ 79742 w 4423569" name="connsiteX8"/>
              <a:gd fmla="*/ 1742443 h 1800553" name="connsiteY8"/>
              <a:gd fmla="*/ 541573 w 4423569" name="connsiteX9"/>
              <a:gd fmla="*/ 1740640 h 1800553" name="connsiteY9"/>
              <a:gd fmla="*/ 106416 w 4423569" name="connsiteX10"/>
              <a:gd fmla="*/ 1740636 h 1800553" name="connsiteY10"/>
              <a:gd fmla="*/ 323994 w 4423569" name="connsiteX0"/>
              <a:gd fmla="*/ 1737757 h 1800553" name="connsiteY0"/>
              <a:gd fmla="*/ 3770829 w 4423569" name="connsiteX1"/>
              <a:gd fmla="*/ 435161 h 1800553" name="connsiteY1"/>
              <a:gd fmla="*/ 3553251 w 4423569" name="connsiteX2"/>
              <a:gd fmla="*/ 435159 h 1800553" name="connsiteY2"/>
              <a:gd fmla="*/ 4108587 w 4423569" name="connsiteX3"/>
              <a:gd fmla="*/ 0 h 1800553" name="connsiteY3"/>
              <a:gd fmla="*/ 4423569 w 4423569" name="connsiteX4"/>
              <a:gd fmla="*/ 435159 h 1800553" name="connsiteY4"/>
              <a:gd fmla="*/ 4205989 w 4423569" name="connsiteX5"/>
              <a:gd fmla="*/ 435159 h 1800553" name="connsiteY5"/>
              <a:gd fmla="*/ 541575 w 4423569" name="connsiteX6"/>
              <a:gd fmla="*/ 1740634 h 1800553" name="connsiteY6"/>
              <a:gd fmla="*/ 106416 w 4423569" name="connsiteX7"/>
              <a:gd fmla="*/ 1740636 h 1800553" name="connsiteY7"/>
              <a:gd fmla="*/ 85815 w 4423569" name="connsiteX8"/>
              <a:gd fmla="*/ 1740016 h 1800553" name="connsiteY8"/>
              <a:gd fmla="*/ 80318 w 4423569" name="connsiteX9"/>
              <a:gd fmla="*/ 1737684 h 1800553" name="connsiteY9"/>
              <a:gd fmla="*/ 90411 w 4423569" name="connsiteX10"/>
              <a:gd fmla="*/ 1727758 h 1800553" name="connsiteY10"/>
              <a:gd fmla="*/ 95711 w 4423569" name="connsiteX11"/>
              <a:gd fmla="*/ 1741220 h 1800553" name="connsiteY11"/>
              <a:gd fmla="*/ 83021 w 4423569" name="connsiteX12"/>
              <a:gd fmla="*/ 1736501 h 1800553" name="connsiteY12"/>
              <a:gd fmla="*/ 95551 w 4423569" name="connsiteX13"/>
              <a:gd fmla="*/ 1729396 h 1800553" name="connsiteY13"/>
              <a:gd fmla="*/ 101542 w 4423569" name="connsiteX14"/>
              <a:gd fmla="*/ 1730532 h 1800553" name="connsiteY14"/>
              <a:gd fmla="*/ 90771 w 4423569" name="connsiteX15"/>
              <a:gd fmla="*/ 1724604 h 1800553" name="connsiteY15"/>
              <a:gd fmla="*/ 86535 w 4423569" name="connsiteX16"/>
              <a:gd fmla="*/ 1733707 h 1800553" name="connsiteY16"/>
              <a:gd fmla="*/ 90050 w 4423569" name="connsiteX17"/>
              <a:gd fmla="*/ 1730913 h 1800553" name="connsiteY17"/>
              <a:gd fmla="*/ 98793 w 4423569" name="connsiteX18"/>
              <a:gd fmla="*/ 1738303 h 1800553" name="connsiteY18"/>
              <a:gd fmla="*/ 90305 w 4423569" name="connsiteX19"/>
              <a:gd fmla="*/ 1743650 h 1800553" name="connsiteY19"/>
              <a:gd fmla="*/ 541573 w 4423569" name="connsiteX20"/>
              <a:gd fmla="*/ 1740640 h 1800553" name="connsiteY20"/>
              <a:gd fmla="*/ 4108587 w 4423569" name="connsiteX0"/>
              <a:gd fmla="*/ 0 h 1800553" name="connsiteY0"/>
              <a:gd fmla="*/ 4423569 w 4423569" name="connsiteX1"/>
              <a:gd fmla="*/ 435159 h 1800553" name="connsiteY1"/>
              <a:gd fmla="*/ 4205989 w 4423569" name="connsiteX2"/>
              <a:gd fmla="*/ 435159 h 1800553" name="connsiteY2"/>
              <a:gd fmla="*/ 1823246 w 4423569" name="connsiteX3"/>
              <a:gd fmla="*/ 1637781 h 1800553" name="connsiteY3"/>
              <a:gd fmla="*/ 323995 w 4423569" name="connsiteX4"/>
              <a:gd fmla="*/ 1737755 h 1800553" name="connsiteY4"/>
              <a:gd fmla="*/ 3770830 w 4423569" name="connsiteX5"/>
              <a:gd fmla="*/ 435159 h 1800553" name="connsiteY5"/>
              <a:gd fmla="*/ 3553251 w 4423569" name="connsiteX6"/>
              <a:gd fmla="*/ 435159 h 1800553" name="connsiteY6"/>
              <a:gd fmla="*/ 4108587 w 4423569" name="connsiteX7"/>
              <a:gd fmla="*/ 0 h 1800553" name="connsiteY7"/>
              <a:gd fmla="*/ 106416 w 4423569" name="connsiteX0"/>
              <a:gd fmla="*/ 1740636 h 1800553" name="connsiteY0"/>
              <a:gd fmla="*/ 90772 w 4423569" name="connsiteX1"/>
              <a:gd fmla="*/ 1724604 h 1800553" name="connsiteY1"/>
              <a:gd fmla="*/ 97151 w 4423569" name="connsiteX2"/>
              <a:gd fmla="*/ 1728904 h 1800553" name="connsiteY2"/>
              <a:gd fmla="*/ 113846 w 4423569" name="connsiteX3"/>
              <a:gd fmla="*/ 1724935 h 1800553" name="connsiteY3"/>
              <a:gd fmla="*/ 85616 w 4423569" name="connsiteX4"/>
              <a:gd fmla="*/ 1714212 h 1800553" name="connsiteY4"/>
              <a:gd fmla="*/ 98252 w 4423569" name="connsiteX5"/>
              <a:gd fmla="*/ 1737200 h 1800553" name="connsiteY5"/>
              <a:gd fmla="*/ 80416 w 4423569" name="connsiteX6"/>
              <a:gd fmla="*/ 1728118 h 1800553" name="connsiteY6"/>
              <a:gd fmla="*/ 96359 w 4423569" name="connsiteX7"/>
              <a:gd fmla="*/ 1731634 h 1800553" name="connsiteY7"/>
              <a:gd fmla="*/ 90771 w 4423569" name="connsiteX8"/>
              <a:gd fmla="*/ 1724604 h 1800553" name="connsiteY8"/>
              <a:gd fmla="*/ 79742 w 4423569" name="connsiteX9"/>
              <a:gd fmla="*/ 1742443 h 1800553" name="connsiteY9"/>
              <a:gd fmla="*/ 541573 w 4423569" name="connsiteX10"/>
              <a:gd fmla="*/ 1740640 h 1800553" name="connsiteY10"/>
              <a:gd fmla="*/ 106416 w 4423569" name="connsiteX11"/>
              <a:gd fmla="*/ 1740636 h 1800553" name="connsiteY11"/>
              <a:gd fmla="*/ 323994 w 4423569" name="connsiteX0"/>
              <a:gd fmla="*/ 1737757 h 1800553" name="connsiteY0"/>
              <a:gd fmla="*/ 3770829 w 4423569" name="connsiteX1"/>
              <a:gd fmla="*/ 435161 h 1800553" name="connsiteY1"/>
              <a:gd fmla="*/ 3553251 w 4423569" name="connsiteX2"/>
              <a:gd fmla="*/ 435159 h 1800553" name="connsiteY2"/>
              <a:gd fmla="*/ 4108587 w 4423569" name="connsiteX3"/>
              <a:gd fmla="*/ 0 h 1800553" name="connsiteY3"/>
              <a:gd fmla="*/ 4423569 w 4423569" name="connsiteX4"/>
              <a:gd fmla="*/ 435159 h 1800553" name="connsiteY4"/>
              <a:gd fmla="*/ 4205989 w 4423569" name="connsiteX5"/>
              <a:gd fmla="*/ 435159 h 1800553" name="connsiteY5"/>
              <a:gd fmla="*/ 541575 w 4423569" name="connsiteX6"/>
              <a:gd fmla="*/ 1740634 h 1800553" name="connsiteY6"/>
              <a:gd fmla="*/ 106416 w 4423569" name="connsiteX7"/>
              <a:gd fmla="*/ 1740636 h 1800553" name="connsiteY7"/>
              <a:gd fmla="*/ 85815 w 4423569" name="connsiteX8"/>
              <a:gd fmla="*/ 1740016 h 1800553" name="connsiteY8"/>
              <a:gd fmla="*/ 80318 w 4423569" name="connsiteX9"/>
              <a:gd fmla="*/ 1737684 h 1800553" name="connsiteY9"/>
              <a:gd fmla="*/ 90411 w 4423569" name="connsiteX10"/>
              <a:gd fmla="*/ 1727758 h 1800553" name="connsiteY10"/>
              <a:gd fmla="*/ 95711 w 4423569" name="connsiteX11"/>
              <a:gd fmla="*/ 1741220 h 1800553" name="connsiteY11"/>
              <a:gd fmla="*/ 83021 w 4423569" name="connsiteX12"/>
              <a:gd fmla="*/ 1736501 h 1800553" name="connsiteY12"/>
              <a:gd fmla="*/ 95551 w 4423569" name="connsiteX13"/>
              <a:gd fmla="*/ 1729396 h 1800553" name="connsiteY13"/>
              <a:gd fmla="*/ 101542 w 4423569" name="connsiteX14"/>
              <a:gd fmla="*/ 1730532 h 1800553" name="connsiteY14"/>
              <a:gd fmla="*/ 90771 w 4423569" name="connsiteX15"/>
              <a:gd fmla="*/ 1724604 h 1800553" name="connsiteY15"/>
              <a:gd fmla="*/ 86535 w 4423569" name="connsiteX16"/>
              <a:gd fmla="*/ 1733707 h 1800553" name="connsiteY16"/>
              <a:gd fmla="*/ 90050 w 4423569" name="connsiteX17"/>
              <a:gd fmla="*/ 1730913 h 1800553" name="connsiteY17"/>
              <a:gd fmla="*/ 98793 w 4423569" name="connsiteX18"/>
              <a:gd fmla="*/ 1738303 h 1800553" name="connsiteY18"/>
              <a:gd fmla="*/ 90305 w 4423569" name="connsiteX19"/>
              <a:gd fmla="*/ 1743650 h 1800553" name="connsiteY19"/>
              <a:gd fmla="*/ 541573 w 4423569" name="connsiteX20"/>
              <a:gd fmla="*/ 1740640 h 1800553" name="connsiteY20"/>
              <a:gd fmla="*/ 4108587 w 4423569" name="connsiteX0"/>
              <a:gd fmla="*/ 0 h 1800553" name="connsiteY0"/>
              <a:gd fmla="*/ 4423569 w 4423569" name="connsiteX1"/>
              <a:gd fmla="*/ 435159 h 1800553" name="connsiteY1"/>
              <a:gd fmla="*/ 4205989 w 4423569" name="connsiteX2"/>
              <a:gd fmla="*/ 435159 h 1800553" name="connsiteY2"/>
              <a:gd fmla="*/ 1823246 w 4423569" name="connsiteX3"/>
              <a:gd fmla="*/ 1637781 h 1800553" name="connsiteY3"/>
              <a:gd fmla="*/ 323995 w 4423569" name="connsiteX4"/>
              <a:gd fmla="*/ 1737755 h 1800553" name="connsiteY4"/>
              <a:gd fmla="*/ 3770830 w 4423569" name="connsiteX5"/>
              <a:gd fmla="*/ 435159 h 1800553" name="connsiteY5"/>
              <a:gd fmla="*/ 3553251 w 4423569" name="connsiteX6"/>
              <a:gd fmla="*/ 435159 h 1800553" name="connsiteY6"/>
              <a:gd fmla="*/ 4108587 w 4423569" name="connsiteX7"/>
              <a:gd fmla="*/ 0 h 1800553" name="connsiteY7"/>
              <a:gd fmla="*/ 106416 w 4423569" name="connsiteX0"/>
              <a:gd fmla="*/ 1740636 h 1800553" name="connsiteY0"/>
              <a:gd fmla="*/ 90772 w 4423569" name="connsiteX1"/>
              <a:gd fmla="*/ 1724604 h 1800553" name="connsiteY1"/>
              <a:gd fmla="*/ 97151 w 4423569" name="connsiteX2"/>
              <a:gd fmla="*/ 1728904 h 1800553" name="connsiteY2"/>
              <a:gd fmla="*/ 113846 w 4423569" name="connsiteX3"/>
              <a:gd fmla="*/ 1724935 h 1800553" name="connsiteY3"/>
              <a:gd fmla="*/ 85616 w 4423569" name="connsiteX4"/>
              <a:gd fmla="*/ 1714212 h 1800553" name="connsiteY4"/>
              <a:gd fmla="*/ 98252 w 4423569" name="connsiteX5"/>
              <a:gd fmla="*/ 1737200 h 1800553" name="connsiteY5"/>
              <a:gd fmla="*/ 80416 w 4423569" name="connsiteX6"/>
              <a:gd fmla="*/ 1728118 h 1800553" name="connsiteY6"/>
              <a:gd fmla="*/ 96359 w 4423569" name="connsiteX7"/>
              <a:gd fmla="*/ 1731634 h 1800553" name="connsiteY7"/>
              <a:gd fmla="*/ 90771 w 4423569" name="connsiteX8"/>
              <a:gd fmla="*/ 1724604 h 1800553" name="connsiteY8"/>
              <a:gd fmla="*/ 86175 w 4423569" name="connsiteX9"/>
              <a:gd fmla="*/ 1736861 h 1800553" name="connsiteY9"/>
              <a:gd fmla="*/ 79742 w 4423569" name="connsiteX10"/>
              <a:gd fmla="*/ 1742443 h 1800553" name="connsiteY10"/>
              <a:gd fmla="*/ 541573 w 4423569" name="connsiteX11"/>
              <a:gd fmla="*/ 1740640 h 1800553" name="connsiteY11"/>
              <a:gd fmla="*/ 106416 w 4423569" name="connsiteX12"/>
              <a:gd fmla="*/ 1740636 h 1800553" name="connsiteY12"/>
              <a:gd fmla="*/ 323994 w 4423569" name="connsiteX0"/>
              <a:gd fmla="*/ 1737757 h 1800553" name="connsiteY0"/>
              <a:gd fmla="*/ 3770829 w 4423569" name="connsiteX1"/>
              <a:gd fmla="*/ 435161 h 1800553" name="connsiteY1"/>
              <a:gd fmla="*/ 3553251 w 4423569" name="connsiteX2"/>
              <a:gd fmla="*/ 435159 h 1800553" name="connsiteY2"/>
              <a:gd fmla="*/ 4108587 w 4423569" name="connsiteX3"/>
              <a:gd fmla="*/ 0 h 1800553" name="connsiteY3"/>
              <a:gd fmla="*/ 4423569 w 4423569" name="connsiteX4"/>
              <a:gd fmla="*/ 435159 h 1800553" name="connsiteY4"/>
              <a:gd fmla="*/ 4205989 w 4423569" name="connsiteX5"/>
              <a:gd fmla="*/ 435159 h 1800553" name="connsiteY5"/>
              <a:gd fmla="*/ 541575 w 4423569" name="connsiteX6"/>
              <a:gd fmla="*/ 1740634 h 1800553" name="connsiteY6"/>
              <a:gd fmla="*/ 106416 w 4423569" name="connsiteX7"/>
              <a:gd fmla="*/ 1740636 h 1800553" name="connsiteY7"/>
              <a:gd fmla="*/ 85815 w 4423569" name="connsiteX8"/>
              <a:gd fmla="*/ 1740016 h 1800553" name="connsiteY8"/>
              <a:gd fmla="*/ 80318 w 4423569" name="connsiteX9"/>
              <a:gd fmla="*/ 1737684 h 1800553" name="connsiteY9"/>
              <a:gd fmla="*/ 90411 w 4423569" name="connsiteX10"/>
              <a:gd fmla="*/ 1727758 h 1800553" name="connsiteY10"/>
              <a:gd fmla="*/ 95711 w 4423569" name="connsiteX11"/>
              <a:gd fmla="*/ 1741220 h 1800553" name="connsiteY11"/>
              <a:gd fmla="*/ 83021 w 4423569" name="connsiteX12"/>
              <a:gd fmla="*/ 1736501 h 1800553" name="connsiteY12"/>
              <a:gd fmla="*/ 95551 w 4423569" name="connsiteX13"/>
              <a:gd fmla="*/ 1729396 h 1800553" name="connsiteY13"/>
              <a:gd fmla="*/ 101542 w 4423569" name="connsiteX14"/>
              <a:gd fmla="*/ 1730532 h 1800553" name="connsiteY14"/>
              <a:gd fmla="*/ 90771 w 4423569" name="connsiteX15"/>
              <a:gd fmla="*/ 1724604 h 1800553" name="connsiteY15"/>
              <a:gd fmla="*/ 86535 w 4423569" name="connsiteX16"/>
              <a:gd fmla="*/ 1733707 h 1800553" name="connsiteY16"/>
              <a:gd fmla="*/ 90050 w 4423569" name="connsiteX17"/>
              <a:gd fmla="*/ 1730913 h 1800553" name="connsiteY17"/>
              <a:gd fmla="*/ 98793 w 4423569" name="connsiteX18"/>
              <a:gd fmla="*/ 1738303 h 1800553" name="connsiteY18"/>
              <a:gd fmla="*/ 90305 w 4423569" name="connsiteX19"/>
              <a:gd fmla="*/ 1743650 h 1800553" name="connsiteY19"/>
              <a:gd fmla="*/ 541573 w 4423569" name="connsiteX20"/>
              <a:gd fmla="*/ 1740640 h 1800553" name="connsiteY20"/>
              <a:gd fmla="*/ 4108587 w 4423569" name="connsiteX0"/>
              <a:gd fmla="*/ 0 h 1795826" name="connsiteY0"/>
              <a:gd fmla="*/ 4423569 w 4423569" name="connsiteX1"/>
              <a:gd fmla="*/ 435159 h 1795826" name="connsiteY1"/>
              <a:gd fmla="*/ 4205989 w 4423569" name="connsiteX2"/>
              <a:gd fmla="*/ 435159 h 1795826" name="connsiteY2"/>
              <a:gd fmla="*/ 1823246 w 4423569" name="connsiteX3"/>
              <a:gd fmla="*/ 1637781 h 1795826" name="connsiteY3"/>
              <a:gd fmla="*/ 323995 w 4423569" name="connsiteX4"/>
              <a:gd fmla="*/ 1737755 h 1795826" name="connsiteY4"/>
              <a:gd fmla="*/ 3770830 w 4423569" name="connsiteX5"/>
              <a:gd fmla="*/ 435159 h 1795826" name="connsiteY5"/>
              <a:gd fmla="*/ 3553251 w 4423569" name="connsiteX6"/>
              <a:gd fmla="*/ 435159 h 1795826" name="connsiteY6"/>
              <a:gd fmla="*/ 4108587 w 4423569" name="connsiteX7"/>
              <a:gd fmla="*/ 0 h 1795826" name="connsiteY7"/>
              <a:gd fmla="*/ 106416 w 4423569" name="connsiteX0"/>
              <a:gd fmla="*/ 1740636 h 1795826" name="connsiteY0"/>
              <a:gd fmla="*/ 90772 w 4423569" name="connsiteX1"/>
              <a:gd fmla="*/ 1724604 h 1795826" name="connsiteY1"/>
              <a:gd fmla="*/ 97151 w 4423569" name="connsiteX2"/>
              <a:gd fmla="*/ 1728904 h 1795826" name="connsiteY2"/>
              <a:gd fmla="*/ 113846 w 4423569" name="connsiteX3"/>
              <a:gd fmla="*/ 1724935 h 1795826" name="connsiteY3"/>
              <a:gd fmla="*/ 85616 w 4423569" name="connsiteX4"/>
              <a:gd fmla="*/ 1714212 h 1795826" name="connsiteY4"/>
              <a:gd fmla="*/ 98252 w 4423569" name="connsiteX5"/>
              <a:gd fmla="*/ 1737200 h 1795826" name="connsiteY5"/>
              <a:gd fmla="*/ 80416 w 4423569" name="connsiteX6"/>
              <a:gd fmla="*/ 1728118 h 1795826" name="connsiteY6"/>
              <a:gd fmla="*/ 96359 w 4423569" name="connsiteX7"/>
              <a:gd fmla="*/ 1731634 h 1795826" name="connsiteY7"/>
              <a:gd fmla="*/ 90771 w 4423569" name="connsiteX8"/>
              <a:gd fmla="*/ 1724604 h 1795826" name="connsiteY8"/>
              <a:gd fmla="*/ 86175 w 4423569" name="connsiteX9"/>
              <a:gd fmla="*/ 1736861 h 1795826" name="connsiteY9"/>
              <a:gd fmla="*/ 79742 w 4423569" name="connsiteX10"/>
              <a:gd fmla="*/ 1742443 h 1795826" name="connsiteY10"/>
              <a:gd fmla="*/ 541573 w 4423569" name="connsiteX11"/>
              <a:gd fmla="*/ 1740640 h 1795826" name="connsiteY11"/>
              <a:gd fmla="*/ 106416 w 4423569" name="connsiteX12"/>
              <a:gd fmla="*/ 1740636 h 1795826" name="connsiteY12"/>
              <a:gd fmla="*/ 323994 w 4423569" name="connsiteX0"/>
              <a:gd fmla="*/ 1737757 h 1795826" name="connsiteY0"/>
              <a:gd fmla="*/ 3770829 w 4423569" name="connsiteX1"/>
              <a:gd fmla="*/ 435161 h 1795826" name="connsiteY1"/>
              <a:gd fmla="*/ 3553251 w 4423569" name="connsiteX2"/>
              <a:gd fmla="*/ 435159 h 1795826" name="connsiteY2"/>
              <a:gd fmla="*/ 4108587 w 4423569" name="connsiteX3"/>
              <a:gd fmla="*/ 0 h 1795826" name="connsiteY3"/>
              <a:gd fmla="*/ 4423569 w 4423569" name="connsiteX4"/>
              <a:gd fmla="*/ 435159 h 1795826" name="connsiteY4"/>
              <a:gd fmla="*/ 4205989 w 4423569" name="connsiteX5"/>
              <a:gd fmla="*/ 435159 h 1795826" name="connsiteY5"/>
              <a:gd fmla="*/ 541575 w 4423569" name="connsiteX6"/>
              <a:gd fmla="*/ 1740634 h 1795826" name="connsiteY6"/>
              <a:gd fmla="*/ 106416 w 4423569" name="connsiteX7"/>
              <a:gd fmla="*/ 1740636 h 1795826" name="connsiteY7"/>
              <a:gd fmla="*/ 85815 w 4423569" name="connsiteX8"/>
              <a:gd fmla="*/ 1740016 h 1795826" name="connsiteY8"/>
              <a:gd fmla="*/ 80318 w 4423569" name="connsiteX9"/>
              <a:gd fmla="*/ 1737684 h 1795826" name="connsiteY9"/>
              <a:gd fmla="*/ 90411 w 4423569" name="connsiteX10"/>
              <a:gd fmla="*/ 1727758 h 1795826" name="connsiteY10"/>
              <a:gd fmla="*/ 95711 w 4423569" name="connsiteX11"/>
              <a:gd fmla="*/ 1741220 h 1795826" name="connsiteY11"/>
              <a:gd fmla="*/ 83021 w 4423569" name="connsiteX12"/>
              <a:gd fmla="*/ 1736501 h 1795826" name="connsiteY12"/>
              <a:gd fmla="*/ 95551 w 4423569" name="connsiteX13"/>
              <a:gd fmla="*/ 1729396 h 1795826" name="connsiteY13"/>
              <a:gd fmla="*/ 101542 w 4423569" name="connsiteX14"/>
              <a:gd fmla="*/ 1730532 h 1795826" name="connsiteY14"/>
              <a:gd fmla="*/ 90771 w 4423569" name="connsiteX15"/>
              <a:gd fmla="*/ 1724604 h 1795826" name="connsiteY15"/>
              <a:gd fmla="*/ 86535 w 4423569" name="connsiteX16"/>
              <a:gd fmla="*/ 1733707 h 1795826" name="connsiteY16"/>
              <a:gd fmla="*/ 90050 w 4423569" name="connsiteX17"/>
              <a:gd fmla="*/ 1730913 h 1795826" name="connsiteY17"/>
              <a:gd fmla="*/ 98793 w 4423569" name="connsiteX18"/>
              <a:gd fmla="*/ 1738303 h 1795826" name="connsiteY18"/>
              <a:gd fmla="*/ 90305 w 4423569" name="connsiteX19"/>
              <a:gd fmla="*/ 1743650 h 1795826" name="connsiteY19"/>
              <a:gd fmla="*/ 335107 w 4423569" name="connsiteX20"/>
              <a:gd fmla="*/ 1739737 h 1795826" name="connsiteY20"/>
              <a:gd fmla="*/ 541573 w 4423569" name="connsiteX21"/>
              <a:gd fmla="*/ 1740640 h 1795826" name="connsiteY21"/>
              <a:gd fmla="*/ 4108587 w 4423569" name="connsiteX0"/>
              <a:gd fmla="*/ 0 h 1754047" name="connsiteY0"/>
              <a:gd fmla="*/ 4423569 w 4423569" name="connsiteX1"/>
              <a:gd fmla="*/ 435159 h 1754047" name="connsiteY1"/>
              <a:gd fmla="*/ 4205989 w 4423569" name="connsiteX2"/>
              <a:gd fmla="*/ 435159 h 1754047" name="connsiteY2"/>
              <a:gd fmla="*/ 1823246 w 4423569" name="connsiteX3"/>
              <a:gd fmla="*/ 1637781 h 1754047" name="connsiteY3"/>
              <a:gd fmla="*/ 323995 w 4423569" name="connsiteX4"/>
              <a:gd fmla="*/ 1737755 h 1754047" name="connsiteY4"/>
              <a:gd fmla="*/ 3770830 w 4423569" name="connsiteX5"/>
              <a:gd fmla="*/ 435159 h 1754047" name="connsiteY5"/>
              <a:gd fmla="*/ 3553251 w 4423569" name="connsiteX6"/>
              <a:gd fmla="*/ 435159 h 1754047" name="connsiteY6"/>
              <a:gd fmla="*/ 4108587 w 4423569" name="connsiteX7"/>
              <a:gd fmla="*/ 0 h 1754047" name="connsiteY7"/>
              <a:gd fmla="*/ 106416 w 4423569" name="connsiteX0"/>
              <a:gd fmla="*/ 1740636 h 1754047" name="connsiteY0"/>
              <a:gd fmla="*/ 90772 w 4423569" name="connsiteX1"/>
              <a:gd fmla="*/ 1724604 h 1754047" name="connsiteY1"/>
              <a:gd fmla="*/ 97151 w 4423569" name="connsiteX2"/>
              <a:gd fmla="*/ 1728904 h 1754047" name="connsiteY2"/>
              <a:gd fmla="*/ 113846 w 4423569" name="connsiteX3"/>
              <a:gd fmla="*/ 1724935 h 1754047" name="connsiteY3"/>
              <a:gd fmla="*/ 85616 w 4423569" name="connsiteX4"/>
              <a:gd fmla="*/ 1714212 h 1754047" name="connsiteY4"/>
              <a:gd fmla="*/ 98252 w 4423569" name="connsiteX5"/>
              <a:gd fmla="*/ 1737200 h 1754047" name="connsiteY5"/>
              <a:gd fmla="*/ 80416 w 4423569" name="connsiteX6"/>
              <a:gd fmla="*/ 1728118 h 1754047" name="connsiteY6"/>
              <a:gd fmla="*/ 96359 w 4423569" name="connsiteX7"/>
              <a:gd fmla="*/ 1731634 h 1754047" name="connsiteY7"/>
              <a:gd fmla="*/ 90771 w 4423569" name="connsiteX8"/>
              <a:gd fmla="*/ 1724604 h 1754047" name="connsiteY8"/>
              <a:gd fmla="*/ 86175 w 4423569" name="connsiteX9"/>
              <a:gd fmla="*/ 1736861 h 1754047" name="connsiteY9"/>
              <a:gd fmla="*/ 79742 w 4423569" name="connsiteX10"/>
              <a:gd fmla="*/ 1742443 h 1754047" name="connsiteY10"/>
              <a:gd fmla="*/ 386300 w 4423569" name="connsiteX11"/>
              <a:gd fmla="*/ 1739193 h 1754047" name="connsiteY11"/>
              <a:gd fmla="*/ 541573 w 4423569" name="connsiteX12"/>
              <a:gd fmla="*/ 1740640 h 1754047" name="connsiteY12"/>
              <a:gd fmla="*/ 106416 w 4423569" name="connsiteX13"/>
              <a:gd fmla="*/ 1740636 h 1754047" name="connsiteY13"/>
              <a:gd fmla="*/ 323994 w 4423569" name="connsiteX0"/>
              <a:gd fmla="*/ 1737757 h 1754047" name="connsiteY0"/>
              <a:gd fmla="*/ 3770829 w 4423569" name="connsiteX1"/>
              <a:gd fmla="*/ 435161 h 1754047" name="connsiteY1"/>
              <a:gd fmla="*/ 3553251 w 4423569" name="connsiteX2"/>
              <a:gd fmla="*/ 435159 h 1754047" name="connsiteY2"/>
              <a:gd fmla="*/ 4108587 w 4423569" name="connsiteX3"/>
              <a:gd fmla="*/ 0 h 1754047" name="connsiteY3"/>
              <a:gd fmla="*/ 4423569 w 4423569" name="connsiteX4"/>
              <a:gd fmla="*/ 435159 h 1754047" name="connsiteY4"/>
              <a:gd fmla="*/ 4205989 w 4423569" name="connsiteX5"/>
              <a:gd fmla="*/ 435159 h 1754047" name="connsiteY5"/>
              <a:gd fmla="*/ 541575 w 4423569" name="connsiteX6"/>
              <a:gd fmla="*/ 1740634 h 1754047" name="connsiteY6"/>
              <a:gd fmla="*/ 106416 w 4423569" name="connsiteX7"/>
              <a:gd fmla="*/ 1740636 h 1754047" name="connsiteY7"/>
              <a:gd fmla="*/ 85815 w 4423569" name="connsiteX8"/>
              <a:gd fmla="*/ 1740016 h 1754047" name="connsiteY8"/>
              <a:gd fmla="*/ 80318 w 4423569" name="connsiteX9"/>
              <a:gd fmla="*/ 1737684 h 1754047" name="connsiteY9"/>
              <a:gd fmla="*/ 90411 w 4423569" name="connsiteX10"/>
              <a:gd fmla="*/ 1727758 h 1754047" name="connsiteY10"/>
              <a:gd fmla="*/ 95711 w 4423569" name="connsiteX11"/>
              <a:gd fmla="*/ 1741220 h 1754047" name="connsiteY11"/>
              <a:gd fmla="*/ 83021 w 4423569" name="connsiteX12"/>
              <a:gd fmla="*/ 1736501 h 1754047" name="connsiteY12"/>
              <a:gd fmla="*/ 95551 w 4423569" name="connsiteX13"/>
              <a:gd fmla="*/ 1729396 h 1754047" name="connsiteY13"/>
              <a:gd fmla="*/ 101542 w 4423569" name="connsiteX14"/>
              <a:gd fmla="*/ 1730532 h 1754047" name="connsiteY14"/>
              <a:gd fmla="*/ 90771 w 4423569" name="connsiteX15"/>
              <a:gd fmla="*/ 1724604 h 1754047" name="connsiteY15"/>
              <a:gd fmla="*/ 86535 w 4423569" name="connsiteX16"/>
              <a:gd fmla="*/ 1733707 h 1754047" name="connsiteY16"/>
              <a:gd fmla="*/ 90050 w 4423569" name="connsiteX17"/>
              <a:gd fmla="*/ 1730913 h 1754047" name="connsiteY17"/>
              <a:gd fmla="*/ 98793 w 4423569" name="connsiteX18"/>
              <a:gd fmla="*/ 1738303 h 1754047" name="connsiteY18"/>
              <a:gd fmla="*/ 90305 w 4423569" name="connsiteX19"/>
              <a:gd fmla="*/ 1743650 h 1754047" name="connsiteY19"/>
              <a:gd fmla="*/ 335107 w 4423569" name="connsiteX20"/>
              <a:gd fmla="*/ 1739737 h 1754047" name="connsiteY20"/>
              <a:gd fmla="*/ 541573 w 4423569" name="connsiteX21"/>
              <a:gd fmla="*/ 1740640 h 1754047" name="connsiteY21"/>
              <a:gd fmla="*/ 4108587 w 4423569" name="connsiteX0"/>
              <a:gd fmla="*/ 0 h 1755746" name="connsiteY0"/>
              <a:gd fmla="*/ 4423569 w 4423569" name="connsiteX1"/>
              <a:gd fmla="*/ 435159 h 1755746" name="connsiteY1"/>
              <a:gd fmla="*/ 4205989 w 4423569" name="connsiteX2"/>
              <a:gd fmla="*/ 435159 h 1755746" name="connsiteY2"/>
              <a:gd fmla="*/ 1823246 w 4423569" name="connsiteX3"/>
              <a:gd fmla="*/ 1637781 h 1755746" name="connsiteY3"/>
              <a:gd fmla="*/ 323995 w 4423569" name="connsiteX4"/>
              <a:gd fmla="*/ 1737755 h 1755746" name="connsiteY4"/>
              <a:gd fmla="*/ 3770830 w 4423569" name="connsiteX5"/>
              <a:gd fmla="*/ 435159 h 1755746" name="connsiteY5"/>
              <a:gd fmla="*/ 3553251 w 4423569" name="connsiteX6"/>
              <a:gd fmla="*/ 435159 h 1755746" name="connsiteY6"/>
              <a:gd fmla="*/ 4108587 w 4423569" name="connsiteX7"/>
              <a:gd fmla="*/ 0 h 1755746" name="connsiteY7"/>
              <a:gd fmla="*/ 106416 w 4423569" name="connsiteX0"/>
              <a:gd fmla="*/ 1740636 h 1755746" name="connsiteY0"/>
              <a:gd fmla="*/ 90772 w 4423569" name="connsiteX1"/>
              <a:gd fmla="*/ 1724604 h 1755746" name="connsiteY1"/>
              <a:gd fmla="*/ 97151 w 4423569" name="connsiteX2"/>
              <a:gd fmla="*/ 1728904 h 1755746" name="connsiteY2"/>
              <a:gd fmla="*/ 113846 w 4423569" name="connsiteX3"/>
              <a:gd fmla="*/ 1724935 h 1755746" name="connsiteY3"/>
              <a:gd fmla="*/ 85616 w 4423569" name="connsiteX4"/>
              <a:gd fmla="*/ 1714212 h 1755746" name="connsiteY4"/>
              <a:gd fmla="*/ 98252 w 4423569" name="connsiteX5"/>
              <a:gd fmla="*/ 1737200 h 1755746" name="connsiteY5"/>
              <a:gd fmla="*/ 80416 w 4423569" name="connsiteX6"/>
              <a:gd fmla="*/ 1728118 h 1755746" name="connsiteY6"/>
              <a:gd fmla="*/ 96359 w 4423569" name="connsiteX7"/>
              <a:gd fmla="*/ 1731634 h 1755746" name="connsiteY7"/>
              <a:gd fmla="*/ 90771 w 4423569" name="connsiteX8"/>
              <a:gd fmla="*/ 1724604 h 1755746" name="connsiteY8"/>
              <a:gd fmla="*/ 86175 w 4423569" name="connsiteX9"/>
              <a:gd fmla="*/ 1736861 h 1755746" name="connsiteY9"/>
              <a:gd fmla="*/ 79742 w 4423569" name="connsiteX10"/>
              <a:gd fmla="*/ 1742443 h 1755746" name="connsiteY10"/>
              <a:gd fmla="*/ 386300 w 4423569" name="connsiteX11"/>
              <a:gd fmla="*/ 1739193 h 1755746" name="connsiteY11"/>
              <a:gd fmla="*/ 541573 w 4423569" name="connsiteX12"/>
              <a:gd fmla="*/ 1740640 h 1755746" name="connsiteY12"/>
              <a:gd fmla="*/ 106416 w 4423569" name="connsiteX13"/>
              <a:gd fmla="*/ 1740636 h 1755746" name="connsiteY13"/>
              <a:gd fmla="*/ 323994 w 4423569" name="connsiteX0"/>
              <a:gd fmla="*/ 1737757 h 1755746" name="connsiteY0"/>
              <a:gd fmla="*/ 3770829 w 4423569" name="connsiteX1"/>
              <a:gd fmla="*/ 435161 h 1755746" name="connsiteY1"/>
              <a:gd fmla="*/ 3553251 w 4423569" name="connsiteX2"/>
              <a:gd fmla="*/ 435159 h 1755746" name="connsiteY2"/>
              <a:gd fmla="*/ 4108587 w 4423569" name="connsiteX3"/>
              <a:gd fmla="*/ 0 h 1755746" name="connsiteY3"/>
              <a:gd fmla="*/ 4423569 w 4423569" name="connsiteX4"/>
              <a:gd fmla="*/ 435159 h 1755746" name="connsiteY4"/>
              <a:gd fmla="*/ 4205989 w 4423569" name="connsiteX5"/>
              <a:gd fmla="*/ 435159 h 1755746" name="connsiteY5"/>
              <a:gd fmla="*/ 541575 w 4423569" name="connsiteX6"/>
              <a:gd fmla="*/ 1740634 h 1755746" name="connsiteY6"/>
              <a:gd fmla="*/ 106416 w 4423569" name="connsiteX7"/>
              <a:gd fmla="*/ 1740636 h 1755746" name="connsiteY7"/>
              <a:gd fmla="*/ 85815 w 4423569" name="connsiteX8"/>
              <a:gd fmla="*/ 1740016 h 1755746" name="connsiteY8"/>
              <a:gd fmla="*/ 80318 w 4423569" name="connsiteX9"/>
              <a:gd fmla="*/ 1737684 h 1755746" name="connsiteY9"/>
              <a:gd fmla="*/ 90411 w 4423569" name="connsiteX10"/>
              <a:gd fmla="*/ 1727758 h 1755746" name="connsiteY10"/>
              <a:gd fmla="*/ 95711 w 4423569" name="connsiteX11"/>
              <a:gd fmla="*/ 1741220 h 1755746" name="connsiteY11"/>
              <a:gd fmla="*/ 83021 w 4423569" name="connsiteX12"/>
              <a:gd fmla="*/ 1736501 h 1755746" name="connsiteY12"/>
              <a:gd fmla="*/ 95551 w 4423569" name="connsiteX13"/>
              <a:gd fmla="*/ 1729396 h 1755746" name="connsiteY13"/>
              <a:gd fmla="*/ 101542 w 4423569" name="connsiteX14"/>
              <a:gd fmla="*/ 1730532 h 1755746" name="connsiteY14"/>
              <a:gd fmla="*/ 93836 w 4423569" name="connsiteX15"/>
              <a:gd fmla="*/ 1753715 h 1755746" name="connsiteY15"/>
              <a:gd fmla="*/ 86535 w 4423569" name="connsiteX16"/>
              <a:gd fmla="*/ 1733707 h 1755746" name="connsiteY16"/>
              <a:gd fmla="*/ 90050 w 4423569" name="connsiteX17"/>
              <a:gd fmla="*/ 1730913 h 1755746" name="connsiteY17"/>
              <a:gd fmla="*/ 98793 w 4423569" name="connsiteX18"/>
              <a:gd fmla="*/ 1738303 h 1755746" name="connsiteY18"/>
              <a:gd fmla="*/ 90305 w 4423569" name="connsiteX19"/>
              <a:gd fmla="*/ 1743650 h 1755746" name="connsiteY19"/>
              <a:gd fmla="*/ 335107 w 4423569" name="connsiteX20"/>
              <a:gd fmla="*/ 1739737 h 1755746" name="connsiteY20"/>
              <a:gd fmla="*/ 541573 w 4423569" name="connsiteX21"/>
              <a:gd fmla="*/ 1740640 h 1755746" name="connsiteY21"/>
              <a:gd fmla="*/ 4108587 w 4423569" name="connsiteX0"/>
              <a:gd fmla="*/ 0 h 1755746" name="connsiteY0"/>
              <a:gd fmla="*/ 4423569 w 4423569" name="connsiteX1"/>
              <a:gd fmla="*/ 435159 h 1755746" name="connsiteY1"/>
              <a:gd fmla="*/ 4205989 w 4423569" name="connsiteX2"/>
              <a:gd fmla="*/ 435159 h 1755746" name="connsiteY2"/>
              <a:gd fmla="*/ 1823246 w 4423569" name="connsiteX3"/>
              <a:gd fmla="*/ 1637781 h 1755746" name="connsiteY3"/>
              <a:gd fmla="*/ 323995 w 4423569" name="connsiteX4"/>
              <a:gd fmla="*/ 1737755 h 1755746" name="connsiteY4"/>
              <a:gd fmla="*/ 3770830 w 4423569" name="connsiteX5"/>
              <a:gd fmla="*/ 435159 h 1755746" name="connsiteY5"/>
              <a:gd fmla="*/ 3553251 w 4423569" name="connsiteX6"/>
              <a:gd fmla="*/ 435159 h 1755746" name="connsiteY6"/>
              <a:gd fmla="*/ 4108587 w 4423569" name="connsiteX7"/>
              <a:gd fmla="*/ 0 h 1755746" name="connsiteY7"/>
              <a:gd fmla="*/ 106416 w 4423569" name="connsiteX0"/>
              <a:gd fmla="*/ 1740636 h 1755746" name="connsiteY0"/>
              <a:gd fmla="*/ 90772 w 4423569" name="connsiteX1"/>
              <a:gd fmla="*/ 1724604 h 1755746" name="connsiteY1"/>
              <a:gd fmla="*/ 97151 w 4423569" name="connsiteX2"/>
              <a:gd fmla="*/ 1728904 h 1755746" name="connsiteY2"/>
              <a:gd fmla="*/ 113846 w 4423569" name="connsiteX3"/>
              <a:gd fmla="*/ 1724935 h 1755746" name="connsiteY3"/>
              <a:gd fmla="*/ 85616 w 4423569" name="connsiteX4"/>
              <a:gd fmla="*/ 1714212 h 1755746" name="connsiteY4"/>
              <a:gd fmla="*/ 98252 w 4423569" name="connsiteX5"/>
              <a:gd fmla="*/ 1737200 h 1755746" name="connsiteY5"/>
              <a:gd fmla="*/ 80416 w 4423569" name="connsiteX6"/>
              <a:gd fmla="*/ 1728118 h 1755746" name="connsiteY6"/>
              <a:gd fmla="*/ 96359 w 4423569" name="connsiteX7"/>
              <a:gd fmla="*/ 1731634 h 1755746" name="connsiteY7"/>
              <a:gd fmla="*/ 90771 w 4423569" name="connsiteX8"/>
              <a:gd fmla="*/ 1724604 h 1755746" name="connsiteY8"/>
              <a:gd fmla="*/ 86175 w 4423569" name="connsiteX9"/>
              <a:gd fmla="*/ 1736861 h 1755746" name="connsiteY9"/>
              <a:gd fmla="*/ 79742 w 4423569" name="connsiteX10"/>
              <a:gd fmla="*/ 1742443 h 1755746" name="connsiteY10"/>
              <a:gd fmla="*/ 386300 w 4423569" name="connsiteX11"/>
              <a:gd fmla="*/ 1739193 h 1755746" name="connsiteY11"/>
              <a:gd fmla="*/ 541573 w 4423569" name="connsiteX12"/>
              <a:gd fmla="*/ 1740640 h 1755746" name="connsiteY12"/>
              <a:gd fmla="*/ 106416 w 4423569" name="connsiteX13"/>
              <a:gd fmla="*/ 1740636 h 1755746" name="connsiteY13"/>
              <a:gd fmla="*/ 323994 w 4423569" name="connsiteX0"/>
              <a:gd fmla="*/ 1737757 h 1755746" name="connsiteY0"/>
              <a:gd fmla="*/ 3770829 w 4423569" name="connsiteX1"/>
              <a:gd fmla="*/ 435161 h 1755746" name="connsiteY1"/>
              <a:gd fmla="*/ 3553251 w 4423569" name="connsiteX2"/>
              <a:gd fmla="*/ 435159 h 1755746" name="connsiteY2"/>
              <a:gd fmla="*/ 4108587 w 4423569" name="connsiteX3"/>
              <a:gd fmla="*/ 0 h 1755746" name="connsiteY3"/>
              <a:gd fmla="*/ 4423569 w 4423569" name="connsiteX4"/>
              <a:gd fmla="*/ 435159 h 1755746" name="connsiteY4"/>
              <a:gd fmla="*/ 4205989 w 4423569" name="connsiteX5"/>
              <a:gd fmla="*/ 435159 h 1755746" name="connsiteY5"/>
              <a:gd fmla="*/ 541575 w 4423569" name="connsiteX6"/>
              <a:gd fmla="*/ 1740634 h 1755746" name="connsiteY6"/>
              <a:gd fmla="*/ 106416 w 4423569" name="connsiteX7"/>
              <a:gd fmla="*/ 1740636 h 1755746" name="connsiteY7"/>
              <a:gd fmla="*/ 85815 w 4423569" name="connsiteX8"/>
              <a:gd fmla="*/ 1740016 h 1755746" name="connsiteY8"/>
              <a:gd fmla="*/ 80318 w 4423569" name="connsiteX9"/>
              <a:gd fmla="*/ 1737684 h 1755746" name="connsiteY9"/>
              <a:gd fmla="*/ 90411 w 4423569" name="connsiteX10"/>
              <a:gd fmla="*/ 1727758 h 1755746" name="connsiteY10"/>
              <a:gd fmla="*/ 95711 w 4423569" name="connsiteX11"/>
              <a:gd fmla="*/ 1741220 h 1755746" name="connsiteY11"/>
              <a:gd fmla="*/ 83021 w 4423569" name="connsiteX12"/>
              <a:gd fmla="*/ 1736501 h 1755746" name="connsiteY12"/>
              <a:gd fmla="*/ 95551 w 4423569" name="connsiteX13"/>
              <a:gd fmla="*/ 1729396 h 1755746" name="connsiteY13"/>
              <a:gd fmla="*/ 101542 w 4423569" name="connsiteX14"/>
              <a:gd fmla="*/ 1730532 h 1755746" name="connsiteY14"/>
              <a:gd fmla="*/ 93836 w 4423569" name="connsiteX15"/>
              <a:gd fmla="*/ 1753715 h 1755746" name="connsiteY15"/>
              <a:gd fmla="*/ 86535 w 4423569" name="connsiteX16"/>
              <a:gd fmla="*/ 1733707 h 1755746" name="connsiteY16"/>
              <a:gd fmla="*/ 90050 w 4423569" name="connsiteX17"/>
              <a:gd fmla="*/ 1730913 h 1755746" name="connsiteY17"/>
              <a:gd fmla="*/ 98793 w 4423569" name="connsiteX18"/>
              <a:gd fmla="*/ 1738303 h 1755746" name="connsiteY18"/>
              <a:gd fmla="*/ 91747 w 4423569" name="connsiteX19"/>
              <a:gd fmla="*/ 1731032 h 1755746" name="connsiteY19"/>
              <a:gd fmla="*/ 335107 w 4423569" name="connsiteX20"/>
              <a:gd fmla="*/ 1739737 h 1755746" name="connsiteY20"/>
              <a:gd fmla="*/ 541573 w 4423569" name="connsiteX21"/>
              <a:gd fmla="*/ 1740640 h 1755746" name="connsiteY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b="b" l="l" r="r" t="t"/>
            <a:pathLst>
              <a:path extrusionOk="0" h="1755746" stroke="0" w="4423569">
                <a:moveTo>
                  <a:pt x="4108587" y="0"/>
                </a:moveTo>
                <a:lnTo>
                  <a:pt x="4423569" y="435159"/>
                </a:lnTo>
                <a:lnTo>
                  <a:pt x="4205989" y="435159"/>
                </a:lnTo>
                <a:cubicBezTo>
                  <a:pt x="3893045" y="992599"/>
                  <a:pt x="3001047" y="1442810"/>
                  <a:pt x="1823246" y="1637781"/>
                </a:cubicBezTo>
                <a:cubicBezTo>
                  <a:pt x="1343253" y="1717238"/>
                  <a:pt x="833288" y="1751244"/>
                  <a:pt x="323995" y="1737755"/>
                </a:cubicBezTo>
                <a:cubicBezTo>
                  <a:pt x="1966377" y="1694256"/>
                  <a:pt x="3359552" y="1167760"/>
                  <a:pt x="3770830" y="435159"/>
                </a:cubicBezTo>
                <a:lnTo>
                  <a:pt x="3553251" y="435159"/>
                </a:lnTo>
                <a:lnTo>
                  <a:pt x="4108587" y="0"/>
                </a:lnTo>
                <a:close/>
              </a:path>
              <a:path extrusionOk="0" fill="darkenLess" h="1755746" stroke="0" w="4423569">
                <a:moveTo>
                  <a:pt x="106416" y="1740636"/>
                </a:moveTo>
                <a:cubicBezTo>
                  <a:pt x="6317" y="1742035"/>
                  <a:pt x="92316" y="1726559"/>
                  <a:pt x="90772" y="1724604"/>
                </a:cubicBezTo>
                <a:cubicBezTo>
                  <a:pt x="89228" y="1722649"/>
                  <a:pt x="104841" y="1721113"/>
                  <a:pt x="97151" y="1728904"/>
                </a:cubicBezTo>
                <a:lnTo>
                  <a:pt x="113846" y="1724935"/>
                </a:lnTo>
                <a:cubicBezTo>
                  <a:pt x="373945" y="1747071"/>
                  <a:pt x="0" y="1745454"/>
                  <a:pt x="85616" y="1714212"/>
                </a:cubicBezTo>
                <a:lnTo>
                  <a:pt x="98252" y="1737200"/>
                </a:lnTo>
                <a:lnTo>
                  <a:pt x="80416" y="1728118"/>
                </a:lnTo>
                <a:cubicBezTo>
                  <a:pt x="69045" y="1730721"/>
                  <a:pt x="96471" y="1729247"/>
                  <a:pt x="96359" y="1731634"/>
                </a:cubicBezTo>
                <a:cubicBezTo>
                  <a:pt x="90950" y="1732896"/>
                  <a:pt x="93541" y="1722803"/>
                  <a:pt x="90771" y="1724604"/>
                </a:cubicBezTo>
                <a:cubicBezTo>
                  <a:pt x="82059" y="1726272"/>
                  <a:pt x="88013" y="1733888"/>
                  <a:pt x="86175" y="1736861"/>
                </a:cubicBezTo>
                <a:cubicBezTo>
                  <a:pt x="84337" y="1739834"/>
                  <a:pt x="29721" y="1742054"/>
                  <a:pt x="79742" y="1742443"/>
                </a:cubicBezTo>
                <a:lnTo>
                  <a:pt x="386300" y="1739193"/>
                </a:lnTo>
                <a:cubicBezTo>
                  <a:pt x="463272" y="1738893"/>
                  <a:pt x="587680" y="1745131"/>
                  <a:pt x="541573" y="1740640"/>
                </a:cubicBezTo>
                <a:lnTo>
                  <a:pt x="106416" y="1740636"/>
                </a:lnTo>
                <a:close/>
              </a:path>
              <a:path extrusionOk="0" fill="none" h="1755746" w="4423569">
                <a:moveTo>
                  <a:pt x="323994" y="1737757"/>
                </a:moveTo>
                <a:cubicBezTo>
                  <a:pt x="1966376" y="1694258"/>
                  <a:pt x="3359551" y="1167762"/>
                  <a:pt x="3770829" y="435161"/>
                </a:cubicBezTo>
                <a:lnTo>
                  <a:pt x="3553251" y="435159"/>
                </a:lnTo>
                <a:lnTo>
                  <a:pt x="4108587" y="0"/>
                </a:lnTo>
                <a:lnTo>
                  <a:pt x="4423569" y="435159"/>
                </a:lnTo>
                <a:lnTo>
                  <a:pt x="4205989" y="435159"/>
                </a:lnTo>
                <a:cubicBezTo>
                  <a:pt x="3774545" y="1203681"/>
                  <a:pt x="2267340" y="1740634"/>
                  <a:pt x="541575" y="1740634"/>
                </a:cubicBezTo>
                <a:lnTo>
                  <a:pt x="106416" y="1740636"/>
                </a:lnTo>
                <a:cubicBezTo>
                  <a:pt x="5145" y="1742967"/>
                  <a:pt x="90165" y="1740508"/>
                  <a:pt x="85815" y="1740016"/>
                </a:cubicBezTo>
                <a:cubicBezTo>
                  <a:pt x="81465" y="1739524"/>
                  <a:pt x="79552" y="1739727"/>
                  <a:pt x="80318" y="1737684"/>
                </a:cubicBezTo>
                <a:cubicBezTo>
                  <a:pt x="81084" y="1735641"/>
                  <a:pt x="87846" y="1727169"/>
                  <a:pt x="90411" y="1727758"/>
                </a:cubicBezTo>
                <a:cubicBezTo>
                  <a:pt x="92976" y="1728347"/>
                  <a:pt x="67786" y="1738562"/>
                  <a:pt x="95711" y="1741220"/>
                </a:cubicBezTo>
                <a:cubicBezTo>
                  <a:pt x="74967" y="1754047"/>
                  <a:pt x="83048" y="1738472"/>
                  <a:pt x="83021" y="1736501"/>
                </a:cubicBezTo>
                <a:cubicBezTo>
                  <a:pt x="82994" y="1734530"/>
                  <a:pt x="71270" y="1743415"/>
                  <a:pt x="95551" y="1729396"/>
                </a:cubicBezTo>
                <a:lnTo>
                  <a:pt x="101542" y="1730532"/>
                </a:lnTo>
                <a:cubicBezTo>
                  <a:pt x="95368" y="1730184"/>
                  <a:pt x="95709" y="1751529"/>
                  <a:pt x="93836" y="1753715"/>
                </a:cubicBezTo>
                <a:cubicBezTo>
                  <a:pt x="85837" y="1755746"/>
                  <a:pt x="86613" y="1730533"/>
                  <a:pt x="86535" y="1733707"/>
                </a:cubicBezTo>
                <a:cubicBezTo>
                  <a:pt x="79926" y="1735615"/>
                  <a:pt x="89422" y="1729256"/>
                  <a:pt x="90050" y="1730913"/>
                </a:cubicBezTo>
                <a:cubicBezTo>
                  <a:pt x="84612" y="1731889"/>
                  <a:pt x="98510" y="1738283"/>
                  <a:pt x="98793" y="1738303"/>
                </a:cubicBezTo>
                <a:cubicBezTo>
                  <a:pt x="99076" y="1738323"/>
                  <a:pt x="52361" y="1730793"/>
                  <a:pt x="91747" y="1731032"/>
                </a:cubicBezTo>
                <a:lnTo>
                  <a:pt x="335107" y="1739737"/>
                </a:lnTo>
                <a:cubicBezTo>
                  <a:pt x="410318" y="1739235"/>
                  <a:pt x="506561" y="1745747"/>
                  <a:pt x="541573" y="1740640"/>
                </a:cubicBezTo>
              </a:path>
            </a:pathLst>
          </a:custGeom>
          <a:gradFill>
            <a:gsLst>
              <a:gs pos="5000">
                <a:schemeClr val="bg1">
                  <a:lumMod val="85000"/>
                </a:schemeClr>
              </a:gs>
              <a:gs pos="77000">
                <a:schemeClr val="accent2">
                  <a:lumMod val="20000"/>
                  <a:lumOff val="80000"/>
                </a:schemeClr>
              </a:gs>
              <a:gs pos="96000">
                <a:srgbClr val="FF0000">
                  <a:alpha val="47000"/>
                </a:srgbClr>
              </a:gs>
            </a:gsLst>
            <a:lin ang="0" scaled="1"/>
          </a:gradFill>
          <a:ln algn="ctr" cap="flat" cmpd="sng" w="15875">
            <a:solidFill>
              <a:schemeClr val="bg1"/>
            </a:solidFill>
            <a:prstDash val="soli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txBody>
          <a:bodyPr anchor="ctr" bIns="34273" lIns="68546" rIns="68546" tIns="34273"/>
          <a:lstStyle/>
          <a:p>
            <a:pPr algn="ctr" defTabSz="685437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dirty="0" i="0" kern="0" kumimoji="0" lang="ru-RU" noProof="0" normalizeH="0" spc="0" strike="noStrike" sz="1400" u="none">
              <a:ln>
                <a:noFill/>
              </a:ln>
              <a:solidFill>
                <a:srgbClr val="FF0000"/>
              </a:solidFill>
              <a:effectLst/>
              <a:uLnTx/>
              <a:uFillTx/>
              <a:latin charset="0" panose="020B0606020202030204" pitchFamily="34" typeface="Arial Narrow"/>
              <a:ea typeface="+mn-ea"/>
              <a:cs charset="0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66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0" spd="slow"/>
    </mc:Choice>
    <mc:Fallback xmlns="">
      <p:transition spd="slow"/>
    </mc:Fallback>
  </mc:AlternateContent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82"/>
          <p:cNvSpPr/>
          <p:nvPr/>
        </p:nvSpPr>
        <p:spPr>
          <a:xfrm>
            <a:off x="0" y="-6580"/>
            <a:ext cx="6858000" cy="1149579"/>
          </a:xfrm>
          <a:prstGeom prst="rect">
            <a:avLst/>
          </a:prstGeom>
          <a:blipFill>
            <a:blip r:embed="rId3"/>
            <a:srcRect/>
            <a:stretch>
              <a:fillRect l="1" r="-1187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93827" tIns="46917" rIns="93827" bIns="46917" rtlCol="0" anchor="ctr">
            <a:noAutofit/>
          </a:bodyPr>
          <a:lstStyle/>
          <a:p>
            <a:pPr marL="0" marR="0" lvl="0" indent="0" algn="ctr" defTabSz="8810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41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170708" y="412598"/>
            <a:ext cx="5566074" cy="55466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marL="0" marR="0" lvl="0" indent="0" algn="ctr" defTabSz="8816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ПРОВЕДЕНИЕ ВОЕННЫХ СБОРОВ С РЕЗЕРВОМ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170709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6000"/>
                    </a14:imgEffect>
                    <a14:imgEffect>
                      <a14:colorTemperature colorTemp="5800"/>
                    </a14:imgEffect>
                    <a14:imgEffect>
                      <a14:saturation sat="0"/>
                    </a14:imgEffect>
                    <a14:imgEffect>
                      <a14:brightnessContrast bright="-44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149577"/>
            <a:ext cx="6857999" cy="875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9451" y="1337684"/>
            <a:ext cx="6505766" cy="384000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6106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СИСТЕМА ПОДГОТОВКИ РЕЗЕРВИСТОВ </a:t>
            </a:r>
          </a:p>
          <a:p>
            <a:pPr algn="ctr" defTabSz="6106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(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в год – 54 дня)</a:t>
            </a:r>
            <a:endParaRPr lang="ru-RU" sz="1733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08166" y="7448231"/>
            <a:ext cx="4537052" cy="926506"/>
          </a:xfrm>
          <a:prstGeom prst="roundRect">
            <a:avLst>
              <a:gd name="adj" fmla="val 15943"/>
            </a:avLst>
          </a:prstGeom>
          <a:gradFill flip="none" rotWithShape="1">
            <a:gsLst>
              <a:gs pos="0">
                <a:srgbClr val="5AA2AE">
                  <a:lumMod val="75000"/>
                  <a:alpha val="40000"/>
                </a:srgbClr>
              </a:gs>
              <a:gs pos="18000">
                <a:schemeClr val="tx1">
                  <a:lumMod val="50000"/>
                  <a:lumOff val="50000"/>
                </a:schemeClr>
              </a:gs>
              <a:gs pos="73000">
                <a:schemeClr val="bg2">
                  <a:lumMod val="90000"/>
                </a:scheme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9799998" lon="0" rev="0"/>
            </a:camera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219170">
              <a:lnSpc>
                <a:spcPct val="85000"/>
              </a:lnSpc>
            </a:pPr>
            <a:r>
              <a:rPr lang="ru-RU" sz="1867" b="1" kern="0" dirty="0">
                <a:solidFill>
                  <a:srgbClr val="70AD47">
                    <a:lumMod val="50000"/>
                  </a:srgbClr>
                </a:solidFill>
                <a:latin typeface="Arial Narrow" pitchFamily="34" charset="0"/>
              </a:rPr>
              <a:t>Боевое слаживание звена «взвод, рота» с проведением БСО, БСВ, РТУ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08166" y="6530370"/>
            <a:ext cx="4537052" cy="813852"/>
          </a:xfrm>
          <a:prstGeom prst="roundRect">
            <a:avLst>
              <a:gd name="adj" fmla="val 16194"/>
            </a:avLst>
          </a:prstGeom>
          <a:gradFill flip="none" rotWithShape="1">
            <a:gsLst>
              <a:gs pos="0">
                <a:srgbClr val="5AA2AE">
                  <a:lumMod val="75000"/>
                  <a:alpha val="40000"/>
                </a:srgbClr>
              </a:gs>
              <a:gs pos="18000">
                <a:schemeClr val="tx1">
                  <a:lumMod val="50000"/>
                  <a:lumOff val="50000"/>
                </a:schemeClr>
              </a:gs>
              <a:gs pos="73000">
                <a:schemeClr val="bg2">
                  <a:lumMod val="90000"/>
                </a:scheme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9799998" lon="0" rev="0"/>
            </a:camera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219170">
              <a:lnSpc>
                <a:spcPct val="85000"/>
              </a:lnSpc>
            </a:pPr>
            <a:r>
              <a:rPr lang="ru-RU" sz="1867" b="1" kern="0" dirty="0">
                <a:solidFill>
                  <a:srgbClr val="70AD47">
                    <a:lumMod val="50000"/>
                  </a:srgbClr>
                </a:solidFill>
                <a:latin typeface="Arial Narrow" pitchFamily="34" charset="0"/>
              </a:rPr>
              <a:t>Практические действия в составе экипажей, расчетов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08166" y="8502313"/>
            <a:ext cx="4537052" cy="1004537"/>
          </a:xfrm>
          <a:prstGeom prst="roundRect">
            <a:avLst>
              <a:gd name="adj" fmla="val 21182"/>
            </a:avLst>
          </a:prstGeom>
          <a:gradFill flip="none" rotWithShape="1">
            <a:gsLst>
              <a:gs pos="0">
                <a:srgbClr val="5AA2AE">
                  <a:lumMod val="75000"/>
                  <a:alpha val="40000"/>
                </a:srgbClr>
              </a:gs>
              <a:gs pos="18000">
                <a:schemeClr val="tx1">
                  <a:lumMod val="50000"/>
                  <a:lumOff val="50000"/>
                </a:schemeClr>
              </a:gs>
              <a:gs pos="73000">
                <a:schemeClr val="bg2">
                  <a:lumMod val="90000"/>
                </a:scheme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9799998" lon="0" rev="0"/>
            </a:camera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219170">
              <a:lnSpc>
                <a:spcPct val="85000"/>
              </a:lnSpc>
            </a:pPr>
            <a:r>
              <a:rPr lang="ru-RU" sz="1867" b="1" kern="0" dirty="0">
                <a:solidFill>
                  <a:srgbClr val="70AD47">
                    <a:lumMod val="50000"/>
                  </a:srgbClr>
                </a:solidFill>
                <a:latin typeface="Arial Narrow" pitchFamily="34" charset="0"/>
              </a:rPr>
              <a:t>Боевое слаживание звена «батальон, полк, бригада» с проведением БТУ, ПТУ 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139451" y="6663441"/>
            <a:ext cx="1892079" cy="2843409"/>
          </a:xfrm>
          <a:prstGeom prst="homePlate">
            <a:avLst>
              <a:gd name="adj" fmla="val 9835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8000">
                <a:schemeClr val="tx1">
                  <a:lumMod val="50000"/>
                  <a:lumOff val="50000"/>
                </a:schemeClr>
              </a:gs>
              <a:gs pos="73000">
                <a:schemeClr val="bg2">
                  <a:lumMod val="90000"/>
                </a:scheme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70"/>
            <a:r>
              <a:rPr lang="ru-RU" sz="1867" b="1" kern="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подготовка подразделений и воинских частей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083572959"/>
              </p:ext>
            </p:extLst>
          </p:nvPr>
        </p:nvGraphicFramePr>
        <p:xfrm>
          <a:off x="6858000" y="1828233"/>
          <a:ext cx="12263120" cy="454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8954197" y="2290660"/>
            <a:ext cx="0" cy="71120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13058839" y="1971352"/>
            <a:ext cx="18781" cy="71120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4968917" y="1971352"/>
            <a:ext cx="0" cy="71120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228360" y="2862143"/>
            <a:ext cx="1258487" cy="451416"/>
          </a:xfrm>
          <a:prstGeom prst="rect">
            <a:avLst/>
          </a:prstGeom>
        </p:spPr>
        <p:txBody>
          <a:bodyPr wrap="square" lIns="162508" tIns="81253" rIns="162508" bIns="81253">
            <a:spAutoFit/>
          </a:bodyPr>
          <a:lstStyle/>
          <a:p>
            <a:pPr algn="ctr" defTabSz="1218386">
              <a:defRPr/>
            </a:pPr>
            <a:r>
              <a:rPr lang="en-US" sz="1867" b="1" dirty="0">
                <a:solidFill>
                  <a:prstClr val="black"/>
                </a:solidFill>
                <a:latin typeface="Arial Narrow" pitchFamily="34" charset="0"/>
              </a:rPr>
              <a:t>I </a:t>
            </a:r>
            <a:r>
              <a:rPr lang="ru-RU" sz="1867" b="1" dirty="0">
                <a:solidFill>
                  <a:prstClr val="black"/>
                </a:solidFill>
                <a:latin typeface="Arial Narrow" pitchFamily="34" charset="0"/>
              </a:rPr>
              <a:t>квартал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469407" y="2313841"/>
            <a:ext cx="1451527" cy="451416"/>
          </a:xfrm>
          <a:prstGeom prst="rect">
            <a:avLst/>
          </a:prstGeom>
        </p:spPr>
        <p:txBody>
          <a:bodyPr wrap="square" lIns="162508" tIns="81253" rIns="162508" bIns="81253">
            <a:spAutoFit/>
          </a:bodyPr>
          <a:lstStyle/>
          <a:p>
            <a:pPr algn="ctr" defTabSz="1218386">
              <a:defRPr/>
            </a:pPr>
            <a:r>
              <a:rPr lang="en-US" sz="1867" b="1" dirty="0">
                <a:solidFill>
                  <a:prstClr val="black"/>
                </a:solidFill>
                <a:latin typeface="Arial Narrow" pitchFamily="34" charset="0"/>
              </a:rPr>
              <a:t>II </a:t>
            </a:r>
            <a:r>
              <a:rPr lang="ru-RU" sz="1867" b="1" dirty="0">
                <a:solidFill>
                  <a:prstClr val="black"/>
                </a:solidFill>
                <a:latin typeface="Arial Narrow" pitchFamily="34" charset="0"/>
              </a:rPr>
              <a:t>квартал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161791" y="2303681"/>
            <a:ext cx="1451527" cy="451416"/>
          </a:xfrm>
          <a:prstGeom prst="rect">
            <a:avLst/>
          </a:prstGeom>
        </p:spPr>
        <p:txBody>
          <a:bodyPr wrap="square" lIns="162508" tIns="81253" rIns="162508" bIns="81253">
            <a:spAutoFit/>
          </a:bodyPr>
          <a:lstStyle/>
          <a:p>
            <a:pPr algn="ctr" defTabSz="1218386">
              <a:defRPr/>
            </a:pPr>
            <a:r>
              <a:rPr lang="en-US" sz="1867" b="1" dirty="0">
                <a:solidFill>
                  <a:prstClr val="black"/>
                </a:solidFill>
                <a:latin typeface="Arial Narrow" pitchFamily="34" charset="0"/>
              </a:rPr>
              <a:t>III </a:t>
            </a:r>
            <a:r>
              <a:rPr lang="ru-RU" sz="1867" b="1" dirty="0">
                <a:solidFill>
                  <a:prstClr val="black"/>
                </a:solidFill>
                <a:latin typeface="Arial Narrow" pitchFamily="34" charset="0"/>
              </a:rPr>
              <a:t>квартал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250446" y="2311661"/>
            <a:ext cx="1451527" cy="451416"/>
          </a:xfrm>
          <a:prstGeom prst="rect">
            <a:avLst/>
          </a:prstGeom>
        </p:spPr>
        <p:txBody>
          <a:bodyPr wrap="square" lIns="162508" tIns="81253" rIns="162508" bIns="81253">
            <a:spAutoFit/>
          </a:bodyPr>
          <a:lstStyle/>
          <a:p>
            <a:pPr algn="ctr" defTabSz="1218386">
              <a:defRPr/>
            </a:pPr>
            <a:r>
              <a:rPr lang="en-US" sz="1867" b="1" dirty="0">
                <a:solidFill>
                  <a:prstClr val="black"/>
                </a:solidFill>
                <a:latin typeface="Arial Narrow" pitchFamily="34" charset="0"/>
              </a:rPr>
              <a:t>IV </a:t>
            </a:r>
            <a:r>
              <a:rPr lang="ru-RU" sz="1867" b="1" dirty="0">
                <a:solidFill>
                  <a:prstClr val="black"/>
                </a:solidFill>
                <a:latin typeface="Arial Narrow" pitchFamily="34" charset="0"/>
              </a:rPr>
              <a:t>квартал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9452" y="1924460"/>
            <a:ext cx="6506930" cy="70894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1000">
                <a:schemeClr val="bg1">
                  <a:lumMod val="75000"/>
                </a:schemeClr>
              </a:gs>
              <a:gs pos="97917">
                <a:schemeClr val="bg1">
                  <a:lumMod val="95000"/>
                </a:schemeClr>
              </a:gs>
              <a:gs pos="60000">
                <a:schemeClr val="bg1">
                  <a:lumMod val="65000"/>
                </a:scheme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ru-RU" sz="1867" b="1" kern="0" dirty="0">
                <a:ln w="3175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</a:t>
            </a:r>
            <a:r>
              <a:rPr lang="ru-RU" sz="1867" b="1" kern="0" dirty="0">
                <a:ln w="3175">
                  <a:noFill/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ТРЕНИРОВОЧНЫЕ ЗАНЯТИЯ </a:t>
            </a:r>
            <a:endParaRPr lang="ru-RU" sz="1867" b="1" kern="0" dirty="0" smtClean="0">
              <a:ln w="3175">
                <a:noFill/>
                <a:prstDash val="solid"/>
              </a:ln>
              <a:solidFill>
                <a:srgbClr val="70AD47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defTabSz="1219170">
              <a:defRPr/>
            </a:pPr>
            <a:r>
              <a:rPr lang="ru-RU" sz="1867" b="1" kern="0" dirty="0" smtClean="0">
                <a:ln w="3175">
                  <a:noFill/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867" b="1" kern="0" dirty="0">
                <a:ln w="3175">
                  <a:noFill/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ЕЖЕКВАРТАЛЬНО ПО 6 ДНЕЙ </a:t>
            </a:r>
            <a:r>
              <a:rPr lang="ru-RU" sz="1867" b="1" kern="0" dirty="0">
                <a:ln w="3175">
                  <a:noFill/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(В ГОД – 24 ДНЯ)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39452" y="5515423"/>
            <a:ext cx="6505765" cy="73382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1000">
                <a:schemeClr val="bg1">
                  <a:lumMod val="75000"/>
                </a:schemeClr>
              </a:gs>
              <a:gs pos="97917">
                <a:schemeClr val="bg1">
                  <a:lumMod val="95000"/>
                </a:schemeClr>
              </a:gs>
              <a:gs pos="60000">
                <a:schemeClr val="bg1">
                  <a:lumMod val="65000"/>
                </a:scheme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ru-RU" sz="1867" b="1" kern="0" dirty="0">
                <a:ln w="3175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УЧЕБНЫЕ СБОРЫ </a:t>
            </a:r>
            <a:r>
              <a:rPr lang="ru-RU" sz="1867" b="1" kern="0" dirty="0">
                <a:ln w="3175">
                  <a:noFill/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РАЗ В ПОЛУГОДИЕ ПО 15 ДНЕЙ </a:t>
            </a:r>
            <a:r>
              <a:rPr lang="ru-RU" sz="1867" b="1" kern="0" dirty="0">
                <a:ln w="3175">
                  <a:noFill/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(В ГОД – 30 ДНЕЙ)</a:t>
            </a:r>
          </a:p>
        </p:txBody>
      </p:sp>
      <p:sp>
        <p:nvSpPr>
          <p:cNvPr id="33" name="Пятиугольник 32"/>
          <p:cNvSpPr/>
          <p:nvPr/>
        </p:nvSpPr>
        <p:spPr>
          <a:xfrm>
            <a:off x="139453" y="2932842"/>
            <a:ext cx="1892079" cy="2284705"/>
          </a:xfrm>
          <a:prstGeom prst="homePlate">
            <a:avLst>
              <a:gd name="adj" fmla="val 9835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8000">
                <a:schemeClr val="tx1">
                  <a:lumMod val="50000"/>
                  <a:lumOff val="50000"/>
                </a:schemeClr>
              </a:gs>
              <a:gs pos="73000">
                <a:schemeClr val="bg2">
                  <a:lumMod val="90000"/>
                </a:scheme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53322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67" b="1" kern="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подготовка одиночная подготовка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108167" y="3642417"/>
            <a:ext cx="4537052" cy="641362"/>
          </a:xfrm>
          <a:prstGeom prst="roundRect">
            <a:avLst>
              <a:gd name="adj" fmla="val 15943"/>
            </a:avLst>
          </a:prstGeom>
          <a:gradFill flip="none" rotWithShape="1">
            <a:gsLst>
              <a:gs pos="0">
                <a:srgbClr val="5AA2AE">
                  <a:lumMod val="75000"/>
                  <a:alpha val="40000"/>
                </a:srgbClr>
              </a:gs>
              <a:gs pos="18000">
                <a:schemeClr val="tx1">
                  <a:lumMod val="50000"/>
                  <a:lumOff val="50000"/>
                </a:schemeClr>
              </a:gs>
              <a:gs pos="73000">
                <a:schemeClr val="bg2">
                  <a:lumMod val="90000"/>
                </a:scheme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9799998" lon="0" rev="0"/>
            </a:camera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533227">
              <a:lnSpc>
                <a:spcPct val="90000"/>
              </a:lnSpc>
              <a:spcBef>
                <a:spcPct val="0"/>
              </a:spcBef>
            </a:pPr>
            <a:r>
              <a:rPr lang="ru-RU" sz="1867" b="1" kern="0" dirty="0">
                <a:solidFill>
                  <a:srgbClr val="70AD47">
                    <a:lumMod val="50000"/>
                  </a:srgbClr>
                </a:solidFill>
                <a:latin typeface="Arial Narrow" pitchFamily="34" charset="0"/>
                <a:cs typeface="Arial" pitchFamily="34" charset="0"/>
              </a:rPr>
              <a:t>Первичная подготовка механиков-водителей с совершением марша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108166" y="2874304"/>
            <a:ext cx="4538218" cy="627209"/>
          </a:xfrm>
          <a:prstGeom prst="roundRect">
            <a:avLst>
              <a:gd name="adj" fmla="val 16194"/>
            </a:avLst>
          </a:prstGeom>
          <a:gradFill flip="none" rotWithShape="1">
            <a:gsLst>
              <a:gs pos="0">
                <a:srgbClr val="5AA2AE">
                  <a:lumMod val="75000"/>
                  <a:alpha val="40000"/>
                </a:srgbClr>
              </a:gs>
              <a:gs pos="18000">
                <a:schemeClr val="tx1">
                  <a:lumMod val="50000"/>
                  <a:lumOff val="50000"/>
                </a:schemeClr>
              </a:gs>
              <a:gs pos="73000">
                <a:schemeClr val="bg2">
                  <a:lumMod val="90000"/>
                </a:scheme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9799998" lon="0" rev="0"/>
            </a:camera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533227">
              <a:lnSpc>
                <a:spcPct val="90000"/>
              </a:lnSpc>
              <a:spcBef>
                <a:spcPct val="0"/>
              </a:spcBef>
            </a:pPr>
            <a:r>
              <a:rPr lang="ru-RU" sz="1867" b="1" kern="0" dirty="0">
                <a:solidFill>
                  <a:srgbClr val="70AD47">
                    <a:lumMod val="50000"/>
                  </a:srgbClr>
                </a:solidFill>
                <a:latin typeface="Arial Narrow" pitchFamily="34" charset="0"/>
                <a:cs typeface="Arial" pitchFamily="34" charset="0"/>
              </a:rPr>
              <a:t>Восстановление навыков действий при вооружении, снятии техники с хранения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108166" y="4364655"/>
            <a:ext cx="4537053" cy="852893"/>
          </a:xfrm>
          <a:prstGeom prst="roundRect">
            <a:avLst>
              <a:gd name="adj" fmla="val 21182"/>
            </a:avLst>
          </a:prstGeom>
          <a:gradFill flip="none" rotWithShape="1">
            <a:gsLst>
              <a:gs pos="0">
                <a:srgbClr val="5AA2AE">
                  <a:lumMod val="75000"/>
                  <a:alpha val="40000"/>
                </a:srgbClr>
              </a:gs>
              <a:gs pos="18000">
                <a:schemeClr val="tx1">
                  <a:lumMod val="50000"/>
                  <a:lumOff val="50000"/>
                </a:schemeClr>
              </a:gs>
              <a:gs pos="73000">
                <a:schemeClr val="bg2">
                  <a:lumMod val="90000"/>
                </a:scheme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9799998" lon="0" rev="0"/>
            </a:camera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533227">
              <a:lnSpc>
                <a:spcPct val="90000"/>
              </a:lnSpc>
              <a:spcBef>
                <a:spcPct val="0"/>
              </a:spcBef>
            </a:pPr>
            <a:r>
              <a:rPr lang="ru-RU" sz="1867" b="1" kern="0" dirty="0">
                <a:solidFill>
                  <a:srgbClr val="70AD47">
                    <a:lumMod val="50000"/>
                  </a:srgbClr>
                </a:solidFill>
                <a:latin typeface="Arial Narrow" pitchFamily="34" charset="0"/>
                <a:cs typeface="Arial" pitchFamily="34" charset="0"/>
              </a:rPr>
              <a:t>Тренировки по управлению подразделениями в различных условиях обстановки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174340" y="3047599"/>
            <a:ext cx="1010500" cy="547880"/>
            <a:chOff x="176831" y="1311864"/>
            <a:chExt cx="757875" cy="410910"/>
          </a:xfrm>
        </p:grpSpPr>
        <p:pic>
          <p:nvPicPr>
            <p:cNvPr id="21" name="Picture 2" descr="C:\Users\1\Desktop\Наработки\син.png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831" y="1311864"/>
              <a:ext cx="757875" cy="4109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Овал 21"/>
            <p:cNvSpPr/>
            <p:nvPr/>
          </p:nvSpPr>
          <p:spPr>
            <a:xfrm>
              <a:off x="196895" y="1357502"/>
              <a:ext cx="289255" cy="288003"/>
            </a:xfrm>
            <a:prstGeom prst="ellipse">
              <a:avLst/>
            </a:prstGeom>
            <a:solidFill>
              <a:schemeClr val="accent6">
                <a:lumMod val="75000"/>
                <a:alpha val="80000"/>
              </a:scheme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ru-RU" sz="2400" kern="0">
                <a:solidFill>
                  <a:prstClr val="white"/>
                </a:solidFill>
                <a:latin typeface="Palatino Linotype"/>
              </a:endParaRPr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247722" y="1383426"/>
              <a:ext cx="147195" cy="232518"/>
              <a:chOff x="599224" y="796608"/>
              <a:chExt cx="75928" cy="188449"/>
            </a:xfrm>
            <a:effectLst>
              <a:outerShdw blurRad="25400" dist="38100" dir="18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Скругленный прямоугольник 1"/>
              <p:cNvSpPr/>
              <p:nvPr/>
            </p:nvSpPr>
            <p:spPr>
              <a:xfrm rot="18868575">
                <a:off x="567375" y="877281"/>
                <a:ext cx="188449" cy="27104"/>
              </a:xfrm>
              <a:custGeom>
                <a:avLst/>
                <a:gdLst>
                  <a:gd name="connsiteX0" fmla="*/ 0 w 1619357"/>
                  <a:gd name="connsiteY0" fmla="*/ 33065 h 198388"/>
                  <a:gd name="connsiteX1" fmla="*/ 33065 w 1619357"/>
                  <a:gd name="connsiteY1" fmla="*/ 0 h 198388"/>
                  <a:gd name="connsiteX2" fmla="*/ 1586292 w 1619357"/>
                  <a:gd name="connsiteY2" fmla="*/ 0 h 198388"/>
                  <a:gd name="connsiteX3" fmla="*/ 1619357 w 1619357"/>
                  <a:gd name="connsiteY3" fmla="*/ 33065 h 198388"/>
                  <a:gd name="connsiteX4" fmla="*/ 1619357 w 1619357"/>
                  <a:gd name="connsiteY4" fmla="*/ 165323 h 198388"/>
                  <a:gd name="connsiteX5" fmla="*/ 1586292 w 1619357"/>
                  <a:gd name="connsiteY5" fmla="*/ 198388 h 198388"/>
                  <a:gd name="connsiteX6" fmla="*/ 33065 w 1619357"/>
                  <a:gd name="connsiteY6" fmla="*/ 198388 h 198388"/>
                  <a:gd name="connsiteX7" fmla="*/ 0 w 1619357"/>
                  <a:gd name="connsiteY7" fmla="*/ 165323 h 198388"/>
                  <a:gd name="connsiteX8" fmla="*/ 0 w 1619357"/>
                  <a:gd name="connsiteY8" fmla="*/ 33065 h 198388"/>
                  <a:gd name="connsiteX0" fmla="*/ 0 w 1619357"/>
                  <a:gd name="connsiteY0" fmla="*/ 33065 h 198388"/>
                  <a:gd name="connsiteX1" fmla="*/ 33065 w 1619357"/>
                  <a:gd name="connsiteY1" fmla="*/ 0 h 198388"/>
                  <a:gd name="connsiteX2" fmla="*/ 1586292 w 1619357"/>
                  <a:gd name="connsiteY2" fmla="*/ 0 h 198388"/>
                  <a:gd name="connsiteX3" fmla="*/ 1619357 w 1619357"/>
                  <a:gd name="connsiteY3" fmla="*/ 33065 h 198388"/>
                  <a:gd name="connsiteX4" fmla="*/ 1503393 w 1619357"/>
                  <a:gd name="connsiteY4" fmla="*/ 177735 h 198388"/>
                  <a:gd name="connsiteX5" fmla="*/ 1586292 w 1619357"/>
                  <a:gd name="connsiteY5" fmla="*/ 198388 h 198388"/>
                  <a:gd name="connsiteX6" fmla="*/ 33065 w 1619357"/>
                  <a:gd name="connsiteY6" fmla="*/ 198388 h 198388"/>
                  <a:gd name="connsiteX7" fmla="*/ 0 w 1619357"/>
                  <a:gd name="connsiteY7" fmla="*/ 165323 h 198388"/>
                  <a:gd name="connsiteX8" fmla="*/ 0 w 1619357"/>
                  <a:gd name="connsiteY8" fmla="*/ 33065 h 198388"/>
                  <a:gd name="connsiteX0" fmla="*/ 0 w 1619357"/>
                  <a:gd name="connsiteY0" fmla="*/ 33065 h 202569"/>
                  <a:gd name="connsiteX1" fmla="*/ 33065 w 1619357"/>
                  <a:gd name="connsiteY1" fmla="*/ 0 h 202569"/>
                  <a:gd name="connsiteX2" fmla="*/ 1586292 w 1619357"/>
                  <a:gd name="connsiteY2" fmla="*/ 0 h 202569"/>
                  <a:gd name="connsiteX3" fmla="*/ 1619357 w 1619357"/>
                  <a:gd name="connsiteY3" fmla="*/ 33065 h 202569"/>
                  <a:gd name="connsiteX4" fmla="*/ 1503393 w 1619357"/>
                  <a:gd name="connsiteY4" fmla="*/ 177735 h 202569"/>
                  <a:gd name="connsiteX5" fmla="*/ 1454238 w 1619357"/>
                  <a:gd name="connsiteY5" fmla="*/ 202569 h 202569"/>
                  <a:gd name="connsiteX6" fmla="*/ 33065 w 1619357"/>
                  <a:gd name="connsiteY6" fmla="*/ 198388 h 202569"/>
                  <a:gd name="connsiteX7" fmla="*/ 0 w 1619357"/>
                  <a:gd name="connsiteY7" fmla="*/ 165323 h 202569"/>
                  <a:gd name="connsiteX8" fmla="*/ 0 w 1619357"/>
                  <a:gd name="connsiteY8" fmla="*/ 33065 h 202569"/>
                  <a:gd name="connsiteX0" fmla="*/ 0 w 1619357"/>
                  <a:gd name="connsiteY0" fmla="*/ 33065 h 202569"/>
                  <a:gd name="connsiteX1" fmla="*/ 33065 w 1619357"/>
                  <a:gd name="connsiteY1" fmla="*/ 0 h 202569"/>
                  <a:gd name="connsiteX2" fmla="*/ 1586292 w 1619357"/>
                  <a:gd name="connsiteY2" fmla="*/ 0 h 202569"/>
                  <a:gd name="connsiteX3" fmla="*/ 1619357 w 1619357"/>
                  <a:gd name="connsiteY3" fmla="*/ 33065 h 202569"/>
                  <a:gd name="connsiteX4" fmla="*/ 1497981 w 1619357"/>
                  <a:gd name="connsiteY4" fmla="*/ 180379 h 202569"/>
                  <a:gd name="connsiteX5" fmla="*/ 1454238 w 1619357"/>
                  <a:gd name="connsiteY5" fmla="*/ 202569 h 202569"/>
                  <a:gd name="connsiteX6" fmla="*/ 33065 w 1619357"/>
                  <a:gd name="connsiteY6" fmla="*/ 198388 h 202569"/>
                  <a:gd name="connsiteX7" fmla="*/ 0 w 1619357"/>
                  <a:gd name="connsiteY7" fmla="*/ 165323 h 202569"/>
                  <a:gd name="connsiteX8" fmla="*/ 0 w 1619357"/>
                  <a:gd name="connsiteY8" fmla="*/ 33065 h 202569"/>
                  <a:gd name="connsiteX0" fmla="*/ 0 w 1666760"/>
                  <a:gd name="connsiteY0" fmla="*/ 37583 h 207087"/>
                  <a:gd name="connsiteX1" fmla="*/ 33065 w 1666760"/>
                  <a:gd name="connsiteY1" fmla="*/ 4518 h 207087"/>
                  <a:gd name="connsiteX2" fmla="*/ 1586292 w 1666760"/>
                  <a:gd name="connsiteY2" fmla="*/ 4518 h 207087"/>
                  <a:gd name="connsiteX3" fmla="*/ 1666760 w 1666760"/>
                  <a:gd name="connsiteY3" fmla="*/ 9727 h 207087"/>
                  <a:gd name="connsiteX4" fmla="*/ 1497981 w 1666760"/>
                  <a:gd name="connsiteY4" fmla="*/ 184897 h 207087"/>
                  <a:gd name="connsiteX5" fmla="*/ 1454238 w 1666760"/>
                  <a:gd name="connsiteY5" fmla="*/ 207087 h 207087"/>
                  <a:gd name="connsiteX6" fmla="*/ 33065 w 1666760"/>
                  <a:gd name="connsiteY6" fmla="*/ 202906 h 207087"/>
                  <a:gd name="connsiteX7" fmla="*/ 0 w 1666760"/>
                  <a:gd name="connsiteY7" fmla="*/ 169841 h 207087"/>
                  <a:gd name="connsiteX8" fmla="*/ 0 w 1666760"/>
                  <a:gd name="connsiteY8" fmla="*/ 37583 h 207087"/>
                  <a:gd name="connsiteX0" fmla="*/ 0 w 1662633"/>
                  <a:gd name="connsiteY0" fmla="*/ 33365 h 202869"/>
                  <a:gd name="connsiteX1" fmla="*/ 33065 w 1662633"/>
                  <a:gd name="connsiteY1" fmla="*/ 300 h 202869"/>
                  <a:gd name="connsiteX2" fmla="*/ 1586292 w 1662633"/>
                  <a:gd name="connsiteY2" fmla="*/ 300 h 202869"/>
                  <a:gd name="connsiteX3" fmla="*/ 1662633 w 1662633"/>
                  <a:gd name="connsiteY3" fmla="*/ 14902 h 202869"/>
                  <a:gd name="connsiteX4" fmla="*/ 1497981 w 1662633"/>
                  <a:gd name="connsiteY4" fmla="*/ 180679 h 202869"/>
                  <a:gd name="connsiteX5" fmla="*/ 1454238 w 1662633"/>
                  <a:gd name="connsiteY5" fmla="*/ 202869 h 202869"/>
                  <a:gd name="connsiteX6" fmla="*/ 33065 w 1662633"/>
                  <a:gd name="connsiteY6" fmla="*/ 198688 h 202869"/>
                  <a:gd name="connsiteX7" fmla="*/ 0 w 1662633"/>
                  <a:gd name="connsiteY7" fmla="*/ 165623 h 202869"/>
                  <a:gd name="connsiteX8" fmla="*/ 0 w 1662633"/>
                  <a:gd name="connsiteY8" fmla="*/ 33365 h 202869"/>
                  <a:gd name="connsiteX0" fmla="*/ 0 w 1662633"/>
                  <a:gd name="connsiteY0" fmla="*/ 33365 h 202869"/>
                  <a:gd name="connsiteX1" fmla="*/ 33065 w 1662633"/>
                  <a:gd name="connsiteY1" fmla="*/ 300 h 202869"/>
                  <a:gd name="connsiteX2" fmla="*/ 1586292 w 1662633"/>
                  <a:gd name="connsiteY2" fmla="*/ 300 h 202869"/>
                  <a:gd name="connsiteX3" fmla="*/ 1662633 w 1662633"/>
                  <a:gd name="connsiteY3" fmla="*/ 14902 h 202869"/>
                  <a:gd name="connsiteX4" fmla="*/ 1535918 w 1662633"/>
                  <a:gd name="connsiteY4" fmla="*/ 156778 h 202869"/>
                  <a:gd name="connsiteX5" fmla="*/ 1454238 w 1662633"/>
                  <a:gd name="connsiteY5" fmla="*/ 202869 h 202869"/>
                  <a:gd name="connsiteX6" fmla="*/ 33065 w 1662633"/>
                  <a:gd name="connsiteY6" fmla="*/ 198688 h 202869"/>
                  <a:gd name="connsiteX7" fmla="*/ 0 w 1662633"/>
                  <a:gd name="connsiteY7" fmla="*/ 165623 h 202869"/>
                  <a:gd name="connsiteX8" fmla="*/ 0 w 1662633"/>
                  <a:gd name="connsiteY8" fmla="*/ 33365 h 202869"/>
                  <a:gd name="connsiteX0" fmla="*/ 0 w 1662633"/>
                  <a:gd name="connsiteY0" fmla="*/ 33365 h 202869"/>
                  <a:gd name="connsiteX1" fmla="*/ 33065 w 1662633"/>
                  <a:gd name="connsiteY1" fmla="*/ 300 h 202869"/>
                  <a:gd name="connsiteX2" fmla="*/ 1586292 w 1662633"/>
                  <a:gd name="connsiteY2" fmla="*/ 300 h 202869"/>
                  <a:gd name="connsiteX3" fmla="*/ 1662633 w 1662633"/>
                  <a:gd name="connsiteY3" fmla="*/ 14902 h 202869"/>
                  <a:gd name="connsiteX4" fmla="*/ 1535918 w 1662633"/>
                  <a:gd name="connsiteY4" fmla="*/ 156778 h 202869"/>
                  <a:gd name="connsiteX5" fmla="*/ 1454238 w 1662633"/>
                  <a:gd name="connsiteY5" fmla="*/ 202869 h 202869"/>
                  <a:gd name="connsiteX6" fmla="*/ 33065 w 1662633"/>
                  <a:gd name="connsiteY6" fmla="*/ 198688 h 202869"/>
                  <a:gd name="connsiteX7" fmla="*/ 0 w 1662633"/>
                  <a:gd name="connsiteY7" fmla="*/ 165623 h 202869"/>
                  <a:gd name="connsiteX8" fmla="*/ 0 w 1662633"/>
                  <a:gd name="connsiteY8" fmla="*/ 33365 h 202869"/>
                  <a:gd name="connsiteX0" fmla="*/ 0 w 1662633"/>
                  <a:gd name="connsiteY0" fmla="*/ 33365 h 202869"/>
                  <a:gd name="connsiteX1" fmla="*/ 33065 w 1662633"/>
                  <a:gd name="connsiteY1" fmla="*/ 300 h 202869"/>
                  <a:gd name="connsiteX2" fmla="*/ 1586292 w 1662633"/>
                  <a:gd name="connsiteY2" fmla="*/ 300 h 202869"/>
                  <a:gd name="connsiteX3" fmla="*/ 1662633 w 1662633"/>
                  <a:gd name="connsiteY3" fmla="*/ 14902 h 202869"/>
                  <a:gd name="connsiteX4" fmla="*/ 1535918 w 1662633"/>
                  <a:gd name="connsiteY4" fmla="*/ 156778 h 202869"/>
                  <a:gd name="connsiteX5" fmla="*/ 1454238 w 1662633"/>
                  <a:gd name="connsiteY5" fmla="*/ 202869 h 202869"/>
                  <a:gd name="connsiteX6" fmla="*/ 33065 w 1662633"/>
                  <a:gd name="connsiteY6" fmla="*/ 198688 h 202869"/>
                  <a:gd name="connsiteX7" fmla="*/ 0 w 1662633"/>
                  <a:gd name="connsiteY7" fmla="*/ 165623 h 202869"/>
                  <a:gd name="connsiteX8" fmla="*/ 0 w 1662633"/>
                  <a:gd name="connsiteY8" fmla="*/ 33365 h 202869"/>
                  <a:gd name="connsiteX0" fmla="*/ 0 w 1662633"/>
                  <a:gd name="connsiteY0" fmla="*/ 33365 h 202869"/>
                  <a:gd name="connsiteX1" fmla="*/ 33065 w 1662633"/>
                  <a:gd name="connsiteY1" fmla="*/ 300 h 202869"/>
                  <a:gd name="connsiteX2" fmla="*/ 1586292 w 1662633"/>
                  <a:gd name="connsiteY2" fmla="*/ 300 h 202869"/>
                  <a:gd name="connsiteX3" fmla="*/ 1662633 w 1662633"/>
                  <a:gd name="connsiteY3" fmla="*/ 14902 h 202869"/>
                  <a:gd name="connsiteX4" fmla="*/ 1535918 w 1662633"/>
                  <a:gd name="connsiteY4" fmla="*/ 156778 h 202869"/>
                  <a:gd name="connsiteX5" fmla="*/ 1454238 w 1662633"/>
                  <a:gd name="connsiteY5" fmla="*/ 202869 h 202869"/>
                  <a:gd name="connsiteX6" fmla="*/ 33065 w 1662633"/>
                  <a:gd name="connsiteY6" fmla="*/ 198688 h 202869"/>
                  <a:gd name="connsiteX7" fmla="*/ 0 w 1662633"/>
                  <a:gd name="connsiteY7" fmla="*/ 165623 h 202869"/>
                  <a:gd name="connsiteX8" fmla="*/ 0 w 1662633"/>
                  <a:gd name="connsiteY8" fmla="*/ 33365 h 202869"/>
                  <a:gd name="connsiteX0" fmla="*/ 0 w 1662633"/>
                  <a:gd name="connsiteY0" fmla="*/ 33365 h 205711"/>
                  <a:gd name="connsiteX1" fmla="*/ 33065 w 1662633"/>
                  <a:gd name="connsiteY1" fmla="*/ 300 h 205711"/>
                  <a:gd name="connsiteX2" fmla="*/ 1586292 w 1662633"/>
                  <a:gd name="connsiteY2" fmla="*/ 300 h 205711"/>
                  <a:gd name="connsiteX3" fmla="*/ 1662633 w 1662633"/>
                  <a:gd name="connsiteY3" fmla="*/ 14902 h 205711"/>
                  <a:gd name="connsiteX4" fmla="*/ 1535918 w 1662633"/>
                  <a:gd name="connsiteY4" fmla="*/ 156778 h 205711"/>
                  <a:gd name="connsiteX5" fmla="*/ 1470377 w 1662633"/>
                  <a:gd name="connsiteY5" fmla="*/ 205711 h 205711"/>
                  <a:gd name="connsiteX6" fmla="*/ 33065 w 1662633"/>
                  <a:gd name="connsiteY6" fmla="*/ 198688 h 205711"/>
                  <a:gd name="connsiteX7" fmla="*/ 0 w 1662633"/>
                  <a:gd name="connsiteY7" fmla="*/ 165623 h 205711"/>
                  <a:gd name="connsiteX8" fmla="*/ 0 w 1662633"/>
                  <a:gd name="connsiteY8" fmla="*/ 33365 h 205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62633" h="205711">
                    <a:moveTo>
                      <a:pt x="0" y="33365"/>
                    </a:moveTo>
                    <a:cubicBezTo>
                      <a:pt x="0" y="15104"/>
                      <a:pt x="14804" y="300"/>
                      <a:pt x="33065" y="300"/>
                    </a:cubicBezTo>
                    <a:lnTo>
                      <a:pt x="1586292" y="300"/>
                    </a:lnTo>
                    <a:cubicBezTo>
                      <a:pt x="1604553" y="300"/>
                      <a:pt x="1662633" y="-3359"/>
                      <a:pt x="1662633" y="14902"/>
                    </a:cubicBezTo>
                    <a:cubicBezTo>
                      <a:pt x="1662633" y="58988"/>
                      <a:pt x="1566836" y="119710"/>
                      <a:pt x="1535918" y="156778"/>
                    </a:cubicBezTo>
                    <a:cubicBezTo>
                      <a:pt x="1510288" y="178846"/>
                      <a:pt x="1488638" y="205711"/>
                      <a:pt x="1470377" y="205711"/>
                    </a:cubicBezTo>
                    <a:lnTo>
                      <a:pt x="33065" y="198688"/>
                    </a:lnTo>
                    <a:cubicBezTo>
                      <a:pt x="14804" y="198688"/>
                      <a:pt x="0" y="183884"/>
                      <a:pt x="0" y="165623"/>
                    </a:cubicBezTo>
                    <a:lnTo>
                      <a:pt x="0" y="33365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ru-RU" sz="2400" kern="0">
                  <a:solidFill>
                    <a:prstClr val="white"/>
                  </a:solidFill>
                  <a:latin typeface="Palatino Linotype"/>
                </a:endParaRPr>
              </a:p>
            </p:txBody>
          </p:sp>
          <p:sp>
            <p:nvSpPr>
              <p:cNvPr id="25" name="Скругленный прямоугольник 24"/>
              <p:cNvSpPr/>
              <p:nvPr/>
            </p:nvSpPr>
            <p:spPr>
              <a:xfrm rot="2770301">
                <a:off x="577987" y="905107"/>
                <a:ext cx="75692" cy="33218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ru-RU" sz="2400" kern="0" dirty="0">
                  <a:solidFill>
                    <a:prstClr val="white"/>
                  </a:solidFill>
                  <a:latin typeface="Palatino Linotype"/>
                </a:endParaRPr>
              </a:p>
            </p:txBody>
          </p:sp>
        </p:grpSp>
      </p:grpSp>
      <p:grpSp>
        <p:nvGrpSpPr>
          <p:cNvPr id="27" name="Группа 26"/>
          <p:cNvGrpSpPr/>
          <p:nvPr/>
        </p:nvGrpSpPr>
        <p:grpSpPr>
          <a:xfrm>
            <a:off x="201091" y="6765362"/>
            <a:ext cx="1010500" cy="547880"/>
            <a:chOff x="198693" y="3212271"/>
            <a:chExt cx="757875" cy="410910"/>
          </a:xfrm>
        </p:grpSpPr>
        <p:pic>
          <p:nvPicPr>
            <p:cNvPr id="28" name="Picture 2" descr="C:\Users\1\Desktop\Наработки\син.png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93" y="3212271"/>
              <a:ext cx="757875" cy="4109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Овал 28"/>
            <p:cNvSpPr/>
            <p:nvPr/>
          </p:nvSpPr>
          <p:spPr>
            <a:xfrm>
              <a:off x="218757" y="3257909"/>
              <a:ext cx="289255" cy="288003"/>
            </a:xfrm>
            <a:prstGeom prst="ellipse">
              <a:avLst/>
            </a:prstGeom>
            <a:solidFill>
              <a:schemeClr val="accent6">
                <a:lumMod val="75000"/>
                <a:alpha val="80000"/>
              </a:scheme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ru-RU" sz="2400" kern="0">
                <a:solidFill>
                  <a:prstClr val="white"/>
                </a:solidFill>
                <a:latin typeface="Palatino Linotype"/>
              </a:endParaRPr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269584" y="3283833"/>
              <a:ext cx="147195" cy="232518"/>
              <a:chOff x="599224" y="796608"/>
              <a:chExt cx="75928" cy="188449"/>
            </a:xfrm>
            <a:effectLst>
              <a:outerShdw blurRad="25400" dist="38100" dir="18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Скругленный прямоугольник 1"/>
              <p:cNvSpPr/>
              <p:nvPr/>
            </p:nvSpPr>
            <p:spPr>
              <a:xfrm rot="18868575">
                <a:off x="567375" y="877281"/>
                <a:ext cx="188449" cy="27104"/>
              </a:xfrm>
              <a:custGeom>
                <a:avLst/>
                <a:gdLst>
                  <a:gd name="connsiteX0" fmla="*/ 0 w 1619357"/>
                  <a:gd name="connsiteY0" fmla="*/ 33065 h 198388"/>
                  <a:gd name="connsiteX1" fmla="*/ 33065 w 1619357"/>
                  <a:gd name="connsiteY1" fmla="*/ 0 h 198388"/>
                  <a:gd name="connsiteX2" fmla="*/ 1586292 w 1619357"/>
                  <a:gd name="connsiteY2" fmla="*/ 0 h 198388"/>
                  <a:gd name="connsiteX3" fmla="*/ 1619357 w 1619357"/>
                  <a:gd name="connsiteY3" fmla="*/ 33065 h 198388"/>
                  <a:gd name="connsiteX4" fmla="*/ 1619357 w 1619357"/>
                  <a:gd name="connsiteY4" fmla="*/ 165323 h 198388"/>
                  <a:gd name="connsiteX5" fmla="*/ 1586292 w 1619357"/>
                  <a:gd name="connsiteY5" fmla="*/ 198388 h 198388"/>
                  <a:gd name="connsiteX6" fmla="*/ 33065 w 1619357"/>
                  <a:gd name="connsiteY6" fmla="*/ 198388 h 198388"/>
                  <a:gd name="connsiteX7" fmla="*/ 0 w 1619357"/>
                  <a:gd name="connsiteY7" fmla="*/ 165323 h 198388"/>
                  <a:gd name="connsiteX8" fmla="*/ 0 w 1619357"/>
                  <a:gd name="connsiteY8" fmla="*/ 33065 h 198388"/>
                  <a:gd name="connsiteX0" fmla="*/ 0 w 1619357"/>
                  <a:gd name="connsiteY0" fmla="*/ 33065 h 198388"/>
                  <a:gd name="connsiteX1" fmla="*/ 33065 w 1619357"/>
                  <a:gd name="connsiteY1" fmla="*/ 0 h 198388"/>
                  <a:gd name="connsiteX2" fmla="*/ 1586292 w 1619357"/>
                  <a:gd name="connsiteY2" fmla="*/ 0 h 198388"/>
                  <a:gd name="connsiteX3" fmla="*/ 1619357 w 1619357"/>
                  <a:gd name="connsiteY3" fmla="*/ 33065 h 198388"/>
                  <a:gd name="connsiteX4" fmla="*/ 1503393 w 1619357"/>
                  <a:gd name="connsiteY4" fmla="*/ 177735 h 198388"/>
                  <a:gd name="connsiteX5" fmla="*/ 1586292 w 1619357"/>
                  <a:gd name="connsiteY5" fmla="*/ 198388 h 198388"/>
                  <a:gd name="connsiteX6" fmla="*/ 33065 w 1619357"/>
                  <a:gd name="connsiteY6" fmla="*/ 198388 h 198388"/>
                  <a:gd name="connsiteX7" fmla="*/ 0 w 1619357"/>
                  <a:gd name="connsiteY7" fmla="*/ 165323 h 198388"/>
                  <a:gd name="connsiteX8" fmla="*/ 0 w 1619357"/>
                  <a:gd name="connsiteY8" fmla="*/ 33065 h 198388"/>
                  <a:gd name="connsiteX0" fmla="*/ 0 w 1619357"/>
                  <a:gd name="connsiteY0" fmla="*/ 33065 h 202569"/>
                  <a:gd name="connsiteX1" fmla="*/ 33065 w 1619357"/>
                  <a:gd name="connsiteY1" fmla="*/ 0 h 202569"/>
                  <a:gd name="connsiteX2" fmla="*/ 1586292 w 1619357"/>
                  <a:gd name="connsiteY2" fmla="*/ 0 h 202569"/>
                  <a:gd name="connsiteX3" fmla="*/ 1619357 w 1619357"/>
                  <a:gd name="connsiteY3" fmla="*/ 33065 h 202569"/>
                  <a:gd name="connsiteX4" fmla="*/ 1503393 w 1619357"/>
                  <a:gd name="connsiteY4" fmla="*/ 177735 h 202569"/>
                  <a:gd name="connsiteX5" fmla="*/ 1454238 w 1619357"/>
                  <a:gd name="connsiteY5" fmla="*/ 202569 h 202569"/>
                  <a:gd name="connsiteX6" fmla="*/ 33065 w 1619357"/>
                  <a:gd name="connsiteY6" fmla="*/ 198388 h 202569"/>
                  <a:gd name="connsiteX7" fmla="*/ 0 w 1619357"/>
                  <a:gd name="connsiteY7" fmla="*/ 165323 h 202569"/>
                  <a:gd name="connsiteX8" fmla="*/ 0 w 1619357"/>
                  <a:gd name="connsiteY8" fmla="*/ 33065 h 202569"/>
                  <a:gd name="connsiteX0" fmla="*/ 0 w 1619357"/>
                  <a:gd name="connsiteY0" fmla="*/ 33065 h 202569"/>
                  <a:gd name="connsiteX1" fmla="*/ 33065 w 1619357"/>
                  <a:gd name="connsiteY1" fmla="*/ 0 h 202569"/>
                  <a:gd name="connsiteX2" fmla="*/ 1586292 w 1619357"/>
                  <a:gd name="connsiteY2" fmla="*/ 0 h 202569"/>
                  <a:gd name="connsiteX3" fmla="*/ 1619357 w 1619357"/>
                  <a:gd name="connsiteY3" fmla="*/ 33065 h 202569"/>
                  <a:gd name="connsiteX4" fmla="*/ 1497981 w 1619357"/>
                  <a:gd name="connsiteY4" fmla="*/ 180379 h 202569"/>
                  <a:gd name="connsiteX5" fmla="*/ 1454238 w 1619357"/>
                  <a:gd name="connsiteY5" fmla="*/ 202569 h 202569"/>
                  <a:gd name="connsiteX6" fmla="*/ 33065 w 1619357"/>
                  <a:gd name="connsiteY6" fmla="*/ 198388 h 202569"/>
                  <a:gd name="connsiteX7" fmla="*/ 0 w 1619357"/>
                  <a:gd name="connsiteY7" fmla="*/ 165323 h 202569"/>
                  <a:gd name="connsiteX8" fmla="*/ 0 w 1619357"/>
                  <a:gd name="connsiteY8" fmla="*/ 33065 h 202569"/>
                  <a:gd name="connsiteX0" fmla="*/ 0 w 1666760"/>
                  <a:gd name="connsiteY0" fmla="*/ 37583 h 207087"/>
                  <a:gd name="connsiteX1" fmla="*/ 33065 w 1666760"/>
                  <a:gd name="connsiteY1" fmla="*/ 4518 h 207087"/>
                  <a:gd name="connsiteX2" fmla="*/ 1586292 w 1666760"/>
                  <a:gd name="connsiteY2" fmla="*/ 4518 h 207087"/>
                  <a:gd name="connsiteX3" fmla="*/ 1666760 w 1666760"/>
                  <a:gd name="connsiteY3" fmla="*/ 9727 h 207087"/>
                  <a:gd name="connsiteX4" fmla="*/ 1497981 w 1666760"/>
                  <a:gd name="connsiteY4" fmla="*/ 184897 h 207087"/>
                  <a:gd name="connsiteX5" fmla="*/ 1454238 w 1666760"/>
                  <a:gd name="connsiteY5" fmla="*/ 207087 h 207087"/>
                  <a:gd name="connsiteX6" fmla="*/ 33065 w 1666760"/>
                  <a:gd name="connsiteY6" fmla="*/ 202906 h 207087"/>
                  <a:gd name="connsiteX7" fmla="*/ 0 w 1666760"/>
                  <a:gd name="connsiteY7" fmla="*/ 169841 h 207087"/>
                  <a:gd name="connsiteX8" fmla="*/ 0 w 1666760"/>
                  <a:gd name="connsiteY8" fmla="*/ 37583 h 207087"/>
                  <a:gd name="connsiteX0" fmla="*/ 0 w 1662633"/>
                  <a:gd name="connsiteY0" fmla="*/ 33365 h 202869"/>
                  <a:gd name="connsiteX1" fmla="*/ 33065 w 1662633"/>
                  <a:gd name="connsiteY1" fmla="*/ 300 h 202869"/>
                  <a:gd name="connsiteX2" fmla="*/ 1586292 w 1662633"/>
                  <a:gd name="connsiteY2" fmla="*/ 300 h 202869"/>
                  <a:gd name="connsiteX3" fmla="*/ 1662633 w 1662633"/>
                  <a:gd name="connsiteY3" fmla="*/ 14902 h 202869"/>
                  <a:gd name="connsiteX4" fmla="*/ 1497981 w 1662633"/>
                  <a:gd name="connsiteY4" fmla="*/ 180679 h 202869"/>
                  <a:gd name="connsiteX5" fmla="*/ 1454238 w 1662633"/>
                  <a:gd name="connsiteY5" fmla="*/ 202869 h 202869"/>
                  <a:gd name="connsiteX6" fmla="*/ 33065 w 1662633"/>
                  <a:gd name="connsiteY6" fmla="*/ 198688 h 202869"/>
                  <a:gd name="connsiteX7" fmla="*/ 0 w 1662633"/>
                  <a:gd name="connsiteY7" fmla="*/ 165623 h 202869"/>
                  <a:gd name="connsiteX8" fmla="*/ 0 w 1662633"/>
                  <a:gd name="connsiteY8" fmla="*/ 33365 h 202869"/>
                  <a:gd name="connsiteX0" fmla="*/ 0 w 1662633"/>
                  <a:gd name="connsiteY0" fmla="*/ 33365 h 202869"/>
                  <a:gd name="connsiteX1" fmla="*/ 33065 w 1662633"/>
                  <a:gd name="connsiteY1" fmla="*/ 300 h 202869"/>
                  <a:gd name="connsiteX2" fmla="*/ 1586292 w 1662633"/>
                  <a:gd name="connsiteY2" fmla="*/ 300 h 202869"/>
                  <a:gd name="connsiteX3" fmla="*/ 1662633 w 1662633"/>
                  <a:gd name="connsiteY3" fmla="*/ 14902 h 202869"/>
                  <a:gd name="connsiteX4" fmla="*/ 1535918 w 1662633"/>
                  <a:gd name="connsiteY4" fmla="*/ 156778 h 202869"/>
                  <a:gd name="connsiteX5" fmla="*/ 1454238 w 1662633"/>
                  <a:gd name="connsiteY5" fmla="*/ 202869 h 202869"/>
                  <a:gd name="connsiteX6" fmla="*/ 33065 w 1662633"/>
                  <a:gd name="connsiteY6" fmla="*/ 198688 h 202869"/>
                  <a:gd name="connsiteX7" fmla="*/ 0 w 1662633"/>
                  <a:gd name="connsiteY7" fmla="*/ 165623 h 202869"/>
                  <a:gd name="connsiteX8" fmla="*/ 0 w 1662633"/>
                  <a:gd name="connsiteY8" fmla="*/ 33365 h 202869"/>
                  <a:gd name="connsiteX0" fmla="*/ 0 w 1662633"/>
                  <a:gd name="connsiteY0" fmla="*/ 33365 h 202869"/>
                  <a:gd name="connsiteX1" fmla="*/ 33065 w 1662633"/>
                  <a:gd name="connsiteY1" fmla="*/ 300 h 202869"/>
                  <a:gd name="connsiteX2" fmla="*/ 1586292 w 1662633"/>
                  <a:gd name="connsiteY2" fmla="*/ 300 h 202869"/>
                  <a:gd name="connsiteX3" fmla="*/ 1662633 w 1662633"/>
                  <a:gd name="connsiteY3" fmla="*/ 14902 h 202869"/>
                  <a:gd name="connsiteX4" fmla="*/ 1535918 w 1662633"/>
                  <a:gd name="connsiteY4" fmla="*/ 156778 h 202869"/>
                  <a:gd name="connsiteX5" fmla="*/ 1454238 w 1662633"/>
                  <a:gd name="connsiteY5" fmla="*/ 202869 h 202869"/>
                  <a:gd name="connsiteX6" fmla="*/ 33065 w 1662633"/>
                  <a:gd name="connsiteY6" fmla="*/ 198688 h 202869"/>
                  <a:gd name="connsiteX7" fmla="*/ 0 w 1662633"/>
                  <a:gd name="connsiteY7" fmla="*/ 165623 h 202869"/>
                  <a:gd name="connsiteX8" fmla="*/ 0 w 1662633"/>
                  <a:gd name="connsiteY8" fmla="*/ 33365 h 202869"/>
                  <a:gd name="connsiteX0" fmla="*/ 0 w 1662633"/>
                  <a:gd name="connsiteY0" fmla="*/ 33365 h 202869"/>
                  <a:gd name="connsiteX1" fmla="*/ 33065 w 1662633"/>
                  <a:gd name="connsiteY1" fmla="*/ 300 h 202869"/>
                  <a:gd name="connsiteX2" fmla="*/ 1586292 w 1662633"/>
                  <a:gd name="connsiteY2" fmla="*/ 300 h 202869"/>
                  <a:gd name="connsiteX3" fmla="*/ 1662633 w 1662633"/>
                  <a:gd name="connsiteY3" fmla="*/ 14902 h 202869"/>
                  <a:gd name="connsiteX4" fmla="*/ 1535918 w 1662633"/>
                  <a:gd name="connsiteY4" fmla="*/ 156778 h 202869"/>
                  <a:gd name="connsiteX5" fmla="*/ 1454238 w 1662633"/>
                  <a:gd name="connsiteY5" fmla="*/ 202869 h 202869"/>
                  <a:gd name="connsiteX6" fmla="*/ 33065 w 1662633"/>
                  <a:gd name="connsiteY6" fmla="*/ 198688 h 202869"/>
                  <a:gd name="connsiteX7" fmla="*/ 0 w 1662633"/>
                  <a:gd name="connsiteY7" fmla="*/ 165623 h 202869"/>
                  <a:gd name="connsiteX8" fmla="*/ 0 w 1662633"/>
                  <a:gd name="connsiteY8" fmla="*/ 33365 h 202869"/>
                  <a:gd name="connsiteX0" fmla="*/ 0 w 1662633"/>
                  <a:gd name="connsiteY0" fmla="*/ 33365 h 202869"/>
                  <a:gd name="connsiteX1" fmla="*/ 33065 w 1662633"/>
                  <a:gd name="connsiteY1" fmla="*/ 300 h 202869"/>
                  <a:gd name="connsiteX2" fmla="*/ 1586292 w 1662633"/>
                  <a:gd name="connsiteY2" fmla="*/ 300 h 202869"/>
                  <a:gd name="connsiteX3" fmla="*/ 1662633 w 1662633"/>
                  <a:gd name="connsiteY3" fmla="*/ 14902 h 202869"/>
                  <a:gd name="connsiteX4" fmla="*/ 1535918 w 1662633"/>
                  <a:gd name="connsiteY4" fmla="*/ 156778 h 202869"/>
                  <a:gd name="connsiteX5" fmla="*/ 1454238 w 1662633"/>
                  <a:gd name="connsiteY5" fmla="*/ 202869 h 202869"/>
                  <a:gd name="connsiteX6" fmla="*/ 33065 w 1662633"/>
                  <a:gd name="connsiteY6" fmla="*/ 198688 h 202869"/>
                  <a:gd name="connsiteX7" fmla="*/ 0 w 1662633"/>
                  <a:gd name="connsiteY7" fmla="*/ 165623 h 202869"/>
                  <a:gd name="connsiteX8" fmla="*/ 0 w 1662633"/>
                  <a:gd name="connsiteY8" fmla="*/ 33365 h 202869"/>
                  <a:gd name="connsiteX0" fmla="*/ 0 w 1662633"/>
                  <a:gd name="connsiteY0" fmla="*/ 33365 h 205711"/>
                  <a:gd name="connsiteX1" fmla="*/ 33065 w 1662633"/>
                  <a:gd name="connsiteY1" fmla="*/ 300 h 205711"/>
                  <a:gd name="connsiteX2" fmla="*/ 1586292 w 1662633"/>
                  <a:gd name="connsiteY2" fmla="*/ 300 h 205711"/>
                  <a:gd name="connsiteX3" fmla="*/ 1662633 w 1662633"/>
                  <a:gd name="connsiteY3" fmla="*/ 14902 h 205711"/>
                  <a:gd name="connsiteX4" fmla="*/ 1535918 w 1662633"/>
                  <a:gd name="connsiteY4" fmla="*/ 156778 h 205711"/>
                  <a:gd name="connsiteX5" fmla="*/ 1470377 w 1662633"/>
                  <a:gd name="connsiteY5" fmla="*/ 205711 h 205711"/>
                  <a:gd name="connsiteX6" fmla="*/ 33065 w 1662633"/>
                  <a:gd name="connsiteY6" fmla="*/ 198688 h 205711"/>
                  <a:gd name="connsiteX7" fmla="*/ 0 w 1662633"/>
                  <a:gd name="connsiteY7" fmla="*/ 165623 h 205711"/>
                  <a:gd name="connsiteX8" fmla="*/ 0 w 1662633"/>
                  <a:gd name="connsiteY8" fmla="*/ 33365 h 205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62633" h="205711">
                    <a:moveTo>
                      <a:pt x="0" y="33365"/>
                    </a:moveTo>
                    <a:cubicBezTo>
                      <a:pt x="0" y="15104"/>
                      <a:pt x="14804" y="300"/>
                      <a:pt x="33065" y="300"/>
                    </a:cubicBezTo>
                    <a:lnTo>
                      <a:pt x="1586292" y="300"/>
                    </a:lnTo>
                    <a:cubicBezTo>
                      <a:pt x="1604553" y="300"/>
                      <a:pt x="1662633" y="-3359"/>
                      <a:pt x="1662633" y="14902"/>
                    </a:cubicBezTo>
                    <a:cubicBezTo>
                      <a:pt x="1662633" y="58988"/>
                      <a:pt x="1566836" y="119710"/>
                      <a:pt x="1535918" y="156778"/>
                    </a:cubicBezTo>
                    <a:cubicBezTo>
                      <a:pt x="1510288" y="178846"/>
                      <a:pt x="1488638" y="205711"/>
                      <a:pt x="1470377" y="205711"/>
                    </a:cubicBezTo>
                    <a:lnTo>
                      <a:pt x="33065" y="198688"/>
                    </a:lnTo>
                    <a:cubicBezTo>
                      <a:pt x="14804" y="198688"/>
                      <a:pt x="0" y="183884"/>
                      <a:pt x="0" y="165623"/>
                    </a:cubicBezTo>
                    <a:lnTo>
                      <a:pt x="0" y="33365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ru-RU" sz="2400" kern="0">
                  <a:solidFill>
                    <a:prstClr val="white"/>
                  </a:solidFill>
                  <a:latin typeface="Palatino Linotype"/>
                </a:endParaRPr>
              </a:p>
            </p:txBody>
          </p:sp>
          <p:sp>
            <p:nvSpPr>
              <p:cNvPr id="32" name="Скругленный прямоугольник 31"/>
              <p:cNvSpPr/>
              <p:nvPr/>
            </p:nvSpPr>
            <p:spPr>
              <a:xfrm rot="2770301">
                <a:off x="577987" y="905107"/>
                <a:ext cx="75692" cy="33218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ru-RU" sz="2400" kern="0" dirty="0">
                  <a:solidFill>
                    <a:prstClr val="white"/>
                  </a:solidFill>
                  <a:latin typeface="Palatino Linotype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546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82"/>
          <p:cNvSpPr/>
          <p:nvPr/>
        </p:nvSpPr>
        <p:spPr>
          <a:xfrm>
            <a:off x="0" y="-6580"/>
            <a:ext cx="6858000" cy="1149579"/>
          </a:xfrm>
          <a:prstGeom prst="rect">
            <a:avLst/>
          </a:prstGeom>
          <a:blipFill>
            <a:blip r:embed="rId3"/>
            <a:srcRect/>
            <a:stretch>
              <a:fillRect l="1" r="-1187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93827" tIns="46917" rIns="93827" bIns="46917" rtlCol="0" anchor="ctr">
            <a:noAutofit/>
          </a:bodyPr>
          <a:lstStyle/>
          <a:p>
            <a:pPr marL="0" marR="0" lvl="0" indent="0" algn="ctr" defTabSz="8810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41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8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170709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6000"/>
                    </a14:imgEffect>
                    <a14:imgEffect>
                      <a14:colorTemperature colorTemp="5800"/>
                    </a14:imgEffect>
                    <a14:imgEffect>
                      <a14:saturation sat="0"/>
                    </a14:imgEffect>
                    <a14:imgEffect>
                      <a14:brightnessContrast bright="-44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149577"/>
            <a:ext cx="6857999" cy="875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70708" y="412598"/>
            <a:ext cx="5566074" cy="55466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marL="0" marR="0" lvl="0" indent="0" algn="ctr" defTabSz="8816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ПРОВЕДЕНИЕ ВОЕННЫХ СБОРОВ С РЕЗЕРВОМ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6638" y="1471131"/>
            <a:ext cx="6630144" cy="2630969"/>
          </a:xfrm>
          <a:prstGeom prst="roundRect">
            <a:avLst>
              <a:gd name="adj" fmla="val 7100"/>
            </a:avLst>
          </a:pr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549306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Гибкий график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проведения военных сборов,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минимизирующий отрыв граждан от основной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работы 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06637" y="4439664"/>
            <a:ext cx="7036804" cy="3741151"/>
            <a:chOff x="113927" y="3402578"/>
            <a:chExt cx="7036804" cy="2626593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13927" y="3402578"/>
              <a:ext cx="6630144" cy="2626593"/>
            </a:xfrm>
            <a:prstGeom prst="roundRect">
              <a:avLst>
                <a:gd name="adj" fmla="val 7100"/>
              </a:avLst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bg1"/>
                </a:gs>
                <a:gs pos="100000">
                  <a:schemeClr val="accent6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431874" bIns="0" rtlCol="0" anchor="t"/>
            <a:lstStyle/>
            <a:p>
              <a:pPr defTabSz="549306"/>
              <a:r>
                <a:rPr lang="ru-RU" sz="2800" b="1" spc="-20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Специализированная </a:t>
              </a:r>
              <a:r>
                <a:rPr lang="ru-RU" sz="2800" b="1" spc="-2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подготовка в рамках проведения военных сборов </a:t>
              </a:r>
            </a:p>
            <a:p>
              <a:pPr defTabSz="549306"/>
              <a:r>
                <a:rPr lang="ru-RU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ЕЖЕМЕСЯЧНО ДО </a:t>
              </a:r>
              <a:r>
                <a:rPr lang="ru-RU" sz="4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2</a:t>
              </a:r>
              <a:r>
                <a:rPr lang="ru-RU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ДНЕЙ</a:t>
              </a:r>
              <a:endPara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pPr defTabSz="549306"/>
              <a:r>
                <a:rPr lang="ru-RU" sz="2800" b="1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по программам </a:t>
              </a:r>
            </a:p>
            <a:p>
              <a:pPr defTabSz="549306"/>
              <a:r>
                <a:rPr lang="ru-RU" sz="2800" b="1" spc="-4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МЧС и </a:t>
              </a:r>
              <a:r>
                <a:rPr lang="ru-RU" sz="2800" b="1" spc="-40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МВД </a:t>
              </a:r>
              <a:r>
                <a:rPr lang="ru-RU" sz="2800" b="1" spc="-4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России,</a:t>
              </a:r>
            </a:p>
            <a:p>
              <a:pPr defTabSz="549306"/>
              <a:r>
                <a:rPr lang="ru-RU" sz="2800" b="1" spc="-4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Росгвардии</a:t>
              </a:r>
              <a:endParaRPr lang="ru-RU" sz="2800" b="1" spc="-4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pic>
          <p:nvPicPr>
            <p:cNvPr id="10" name="Рисунок 9" descr="https://avatars.mds.yandex.net/i?id=4a9abd67c2bee0a6d088d3c1d2a03a1276f1bd9c-8427457-images-thumbs&amp;n=13"/>
            <p:cNvPicPr/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57292" y1="41563" x2="57292" y2="41563"/>
                          <a14:foregroundMark x1="66042" y1="30625" x2="66042" y2="30625"/>
                          <a14:foregroundMark x1="69792" y1="37500" x2="69792" y2="37500"/>
                          <a14:foregroundMark x1="73542" y1="52500" x2="73542" y2="52500"/>
                          <a14:foregroundMark x1="77708" y1="81563" x2="77708" y2="81563"/>
                          <a14:foregroundMark x1="81875" y1="81250" x2="81875" y2="81250"/>
                          <a14:foregroundMark x1="75625" y1="73438" x2="75625" y2="73438"/>
                          <a14:foregroundMark x1="89375" y1="93125" x2="89375" y2="93125"/>
                          <a14:foregroundMark x1="91875" y1="91875" x2="91875" y2="91875"/>
                          <a14:foregroundMark x1="79583" y1="91875" x2="79583" y2="91875"/>
                          <a14:foregroundMark x1="72292" y1="85625" x2="72500" y2="83750"/>
                          <a14:foregroundMark x1="71667" y1="76563" x2="71667" y2="76563"/>
                          <a14:foregroundMark x1="51875" y1="95000" x2="51875" y2="95000"/>
                          <a14:foregroundMark x1="51875" y1="54375" x2="51875" y2="54375"/>
                          <a14:foregroundMark x1="66458" y1="97813" x2="66458" y2="97813"/>
                          <a14:foregroundMark x1="37083" y1="96563" x2="37083" y2="96563"/>
                          <a14:foregroundMark x1="56042" y1="5000" x2="56042" y2="5000"/>
                          <a14:foregroundMark x1="47083" y1="7187" x2="47083" y2="7187"/>
                          <a14:foregroundMark x1="47708" y1="3125" x2="47708" y2="3125"/>
                          <a14:foregroundMark x1="20833" y1="85938" x2="20833" y2="85938"/>
                          <a14:foregroundMark x1="42500" y1="37813" x2="42500" y2="37813"/>
                          <a14:foregroundMark x1="42292" y1="29688" x2="42292" y2="29688"/>
                          <a14:foregroundMark x1="46759" y1="96203" x2="46759" y2="96203"/>
                          <a14:foregroundMark x1="68519" y1="13924" x2="68519" y2="13924"/>
                          <a14:backgroundMark x1="17708" y1="55937" x2="17708" y2="55937"/>
                          <a14:backgroundMark x1="28333" y1="37500" x2="28333" y2="37500"/>
                          <a14:backgroundMark x1="32500" y1="35625" x2="32500" y2="35625"/>
                          <a14:backgroundMark x1="31667" y1="25000" x2="31667" y2="25000"/>
                          <a14:backgroundMark x1="31667" y1="20938" x2="31667" y2="20938"/>
                          <a14:backgroundMark x1="80000" y1="25625" x2="80000" y2="25625"/>
                          <a14:backgroundMark x1="81250" y1="16875" x2="81250" y2="16875"/>
                          <a14:backgroundMark x1="83333" y1="25938" x2="83333" y2="25938"/>
                          <a14:backgroundMark x1="84792" y1="36250" x2="84792" y2="36250"/>
                          <a14:backgroundMark x1="30000" y1="45313" x2="30000" y2="45313"/>
                          <a14:backgroundMark x1="3750" y1="42813" x2="3750" y2="42813"/>
                          <a14:backgroundMark x1="17083" y1="40625" x2="17083" y2="40625"/>
                          <a14:backgroundMark x1="10208" y1="19688" x2="10208" y2="19688"/>
                          <a14:backgroundMark x1="84167" y1="35625" x2="84167" y2="35625"/>
                          <a14:backgroundMark x1="79375" y1="25000" x2="79375" y2="25000"/>
                          <a14:backgroundMark x1="36667" y1="20000" x2="36667" y2="20000"/>
                          <a14:backgroundMark x1="26250" y1="20000" x2="26250" y2="20000"/>
                          <a14:backgroundMark x1="14167" y1="21563" x2="14167" y2="21563"/>
                          <a14:backgroundMark x1="4375" y1="19375" x2="4375" y2="19375"/>
                          <a14:backgroundMark x1="6667" y1="37188" x2="6667" y2="37188"/>
                          <a14:backgroundMark x1="13958" y1="37188" x2="13958" y2="37188"/>
                          <a14:backgroundMark x1="29167" y1="34688" x2="29167" y2="34688"/>
                          <a14:backgroundMark x1="31250" y1="43750" x2="31250" y2="43750"/>
                          <a14:backgroundMark x1="25417" y1="44688" x2="25417" y2="44688"/>
                          <a14:backgroundMark x1="20833" y1="58125" x2="20833" y2="58125"/>
                          <a14:backgroundMark x1="9583" y1="58750" x2="9583" y2="58750"/>
                          <a14:backgroundMark x1="6042" y1="74375" x2="6042" y2="74375"/>
                          <a14:backgroundMark x1="10417" y1="65938" x2="10417" y2="65938"/>
                          <a14:backgroundMark x1="9375" y1="63438" x2="9375" y2="63438"/>
                          <a14:backgroundMark x1="17917" y1="64063" x2="17917" y2="64063"/>
                          <a14:backgroundMark x1="24583" y1="61875" x2="24583" y2="61875"/>
                          <a14:backgroundMark x1="23958" y1="51875" x2="23958" y2="51875"/>
                          <a14:backgroundMark x1="26458" y1="56250" x2="26458" y2="56250"/>
                          <a14:backgroundMark x1="45208" y1="41875" x2="45208" y2="41875"/>
                          <a14:backgroundMark x1="45000" y1="39375" x2="45000" y2="39375"/>
                          <a14:backgroundMark x1="49167" y1="43438" x2="49167" y2="43438"/>
                          <a14:backgroundMark x1="31250" y1="15000" x2="31250" y2="15000"/>
                          <a14:backgroundMark x1="13958" y1="94688" x2="13958" y2="94688"/>
                          <a14:backgroundMark x1="33333" y1="94688" x2="33333" y2="94688"/>
                          <a14:backgroundMark x1="34792" y1="95313" x2="34792" y2="95313"/>
                          <a14:backgroundMark x1="38958" y1="93750" x2="38958" y2="93750"/>
                          <a14:backgroundMark x1="32083" y1="93750" x2="32083" y2="93750"/>
                          <a14:backgroundMark x1="38125" y1="7500" x2="38125" y2="7500"/>
                          <a14:backgroundMark x1="35208" y1="33750" x2="35208" y2="33750"/>
                          <a14:backgroundMark x1="19907" y1="25949" x2="19907" y2="25949"/>
                          <a14:backgroundMark x1="67593" y1="1899" x2="67593" y2="18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28998" y="4076471"/>
              <a:ext cx="3721733" cy="192019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Скругленный прямоугольник 11"/>
          <p:cNvSpPr/>
          <p:nvPr/>
        </p:nvSpPr>
        <p:spPr>
          <a:xfrm>
            <a:off x="106637" y="8518379"/>
            <a:ext cx="6630144" cy="876252"/>
          </a:xfrm>
          <a:prstGeom prst="roundRect">
            <a:avLst>
              <a:gd name="adj" fmla="val 7100"/>
            </a:avLst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549306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Перемещение служебным транспортом к местам проведения военных сборов (сборов) и обратно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77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82"/>
          <p:cNvSpPr/>
          <p:nvPr/>
        </p:nvSpPr>
        <p:spPr>
          <a:xfrm>
            <a:off x="0" y="-6580"/>
            <a:ext cx="6858000" cy="1149579"/>
          </a:xfrm>
          <a:prstGeom prst="rect">
            <a:avLst/>
          </a:prstGeom>
          <a:blipFill>
            <a:blip r:embed="rId3"/>
            <a:srcRect/>
            <a:stretch>
              <a:fillRect l="1" r="-1187"/>
            </a:stretch>
          </a:blipFill>
          <a:ln algn="ctr" cap="flat" cmpd="sng" w="9525">
            <a:noFill/>
            <a:prstDash val="solid"/>
          </a:ln>
          <a:effectLst/>
          <a:scene3d>
            <a:camera prst="orthographicFront"/>
            <a:lightRig dir="t" rig="threePt"/>
          </a:scene3d>
          <a:sp3d prstMaterial="dkEdge"/>
        </p:spPr>
        <p:txBody>
          <a:bodyPr anchor="ctr" bIns="46917" lIns="93827" rIns="93827" rtlCol="0" tIns="46917" wrap="square">
            <a:noAutofit/>
          </a:bodyPr>
          <a:lstStyle/>
          <a:p>
            <a:pPr algn="ctr" defTabSz="881002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1" baseline="0" cap="none" dirty="0" i="0" kern="0" kumimoji="0" lang="ru-RU" noProof="0" normalizeH="0" spc="0" strike="noStrike" sz="1541" u="none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charset="0" pitchFamily="34" typeface="Arial"/>
              <a:ea typeface="+mn-ea"/>
              <a:cs charset="0" pitchFamily="34" typeface="Arial"/>
            </a:endParaRPr>
          </a:p>
        </p:txBody>
      </p:sp>
      <p:pic>
        <p:nvPicPr>
          <p:cNvPr id="280" name="Picture 6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170709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rrowheads="1" noChangeAspect="1"/>
          </p:cNvPicPr>
          <p:nvPr/>
        </p:nvPicPr>
        <p:blipFill>
          <a:blip cstate="print"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6000"/>
                    </a14:imgEffect>
                    <a14:imgEffect>
                      <a14:colorTemperature colorTemp="5800"/>
                    </a14:imgEffect>
                    <a14:imgEffect>
                      <a14:saturation sat="0"/>
                    </a14:imgEffect>
                    <a14:imgEffect>
                      <a14:brightnessContrast bright="-44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149577"/>
            <a:ext cx="6857999" cy="875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70708" y="412598"/>
            <a:ext cx="5566074" cy="554667"/>
          </a:xfrm>
          <a:prstGeom prst="rect">
            <a:avLst/>
          </a:prstGeom>
          <a:noFill/>
          <a:ln>
            <a:noFill/>
          </a:ln>
          <a:effectLst>
            <a:innerShdw blurRad="63500" dir="5400000" dist="508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txBody>
          <a:bodyPr anchor="ctr" bIns="0" lIns="0" rIns="0" tIns="0"/>
          <a:lstStyle/>
          <a:p>
            <a:pPr algn="ctr" defTabSz="881666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mtClean="0" spc="0" strike="noStrike" sz="1600" u="none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ПРИМЕНЕНИЕ РЕЗЕРВИСТОВ</a:t>
            </a:r>
            <a:endParaRPr b="1" baseline="0" cap="none" dirty="0" i="0" kern="0" kumimoji="0" lang="ru-RU" noProof="0" normalizeH="0" spc="0" strike="noStrike" sz="1600" u="none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charset="0" panose="020B0604020202020204" pitchFamily="34" typeface="Arial"/>
              <a:ea typeface="+mn-ea"/>
              <a:cs charset="0" panose="020B0604020202020204" pitchFamily="34"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2758" y="1219723"/>
            <a:ext cx="6594024" cy="335874"/>
          </a:xfrm>
          <a:prstGeom prst="rect">
            <a:avLst/>
          </a:prstGeom>
          <a:solidFill>
            <a:srgbClr val="FFCCCC"/>
          </a:solidFill>
        </p:spPr>
        <p:txBody>
          <a:bodyPr bIns="29153" lIns="0" rIns="0" tIns="29153" wrap="square">
            <a:spAutoFit/>
          </a:bodyPr>
          <a:lstStyle/>
          <a:p>
            <a:pPr algn="ctr" defTabSz="816107"/>
            <a:r>
              <a:rPr b="1" dirty="0" kern="0" lang="ru-RU" spc="-3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34" typeface="Arial Narrow"/>
                <a:cs charset="0" panose="020B0604020202020204" pitchFamily="34" typeface="Arial"/>
              </a:rPr>
              <a:t>ПО ПЛАНАМ МИНИСТЕРСТВА ОБОРОНЫ РОССИЙСКОЙ ФЕДЕРАЦИИ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42758" y="1773134"/>
            <a:ext cx="6515142" cy="1502338"/>
            <a:chOff x="114257" y="1859839"/>
            <a:chExt cx="6515142" cy="1502338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114257" y="1866417"/>
              <a:ext cx="6515142" cy="1495760"/>
            </a:xfrm>
            <a:prstGeom prst="roundRect">
              <a:avLst>
                <a:gd fmla="val 12938" name="adj"/>
              </a:avLst>
            </a:prstGeom>
            <a:gradFill>
              <a:gsLst>
                <a:gs pos="0">
                  <a:schemeClr val="bg1">
                    <a:alpha val="26000"/>
                  </a:schemeClr>
                </a:gs>
                <a:gs pos="100000">
                  <a:srgbClr val="FFCCCC">
                    <a:alpha val="80000"/>
                  </a:srgbClr>
                </a:gs>
              </a:gsLst>
              <a:lin ang="5400000" scaled="0"/>
            </a:gradFill>
            <a:ln w="9525">
              <a:noFill/>
              <a:prstDash val="solid"/>
            </a:ln>
            <a:effectLst>
              <a:outerShdw algn="ctr" blurRad="254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467856" rtlCol="0" tIns="0"/>
            <a:lstStyle/>
            <a:p>
              <a:pPr defTabSz="816107"/>
              <a:r>
                <a:rPr dirty="0" kern="0" lang="ru-RU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34" typeface="Arial"/>
                  <a:cs charset="0" pitchFamily="34" typeface="Arial"/>
                </a:rPr>
                <a:t> </a:t>
              </a:r>
              <a:r>
                <a:rPr dirty="0" kern="0" lang="ru-RU" smtClean="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34" typeface="Arial"/>
                  <a:cs charset="0" pitchFamily="34" typeface="Arial"/>
                </a:rPr>
                <a:t>      </a:t>
              </a:r>
              <a:r>
                <a:rPr b="1" dirty="0" kern="0" lang="ru-RU" smtClean="0" sz="2000">
                  <a:solidFill>
                    <a:srgbClr val="C000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34" typeface="Arial"/>
                  <a:cs charset="0" pitchFamily="34" typeface="Arial"/>
                </a:rPr>
                <a:t>ОХРАНА И ОБОРОНА </a:t>
              </a:r>
            </a:p>
            <a:p>
              <a:pPr defTabSz="816107"/>
              <a:r>
                <a:rPr b="1" dirty="0" kern="0" lang="ru-RU" smtClean="0" sz="2000">
                  <a:solidFill>
                    <a:srgbClr val="C000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34" typeface="Arial"/>
                  <a:cs charset="0" pitchFamily="34" typeface="Arial"/>
                </a:rPr>
                <a:t>       ВАЖНЫХ ОБЪЕКТОВ</a:t>
              </a:r>
              <a:endParaRPr dirty="0" kern="0" lang="ru-RU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34" typeface="Arial"/>
                <a:cs charset="0" pitchFamily="34" typeface="Arial"/>
              </a:endParaRPr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3953745" y="1859839"/>
              <a:ext cx="2666013" cy="1494458"/>
            </a:xfrm>
            <a:prstGeom prst="roundRect">
              <a:avLst>
                <a:gd fmla="val 12320" name="adj"/>
              </a:avLst>
            </a:prstGeom>
            <a:solidFill>
              <a:srgbClr val="FFCCCC"/>
            </a:solidFill>
            <a:ln w="9525">
              <a:solidFill>
                <a:schemeClr val="accent2">
                  <a:lumMod val="50000"/>
                  <a:alpha val="24000"/>
                </a:schemeClr>
              </a:solidFill>
              <a:prstDash val="solid"/>
            </a:ln>
            <a:effectLst>
              <a:outerShdw algn="ctr" blurRad="254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 defTabSz="816107"/>
              <a:endParaRPr b="1" dirty="0" kern="0" lang="ru-RU" sz="800">
                <a:solidFill>
                  <a:schemeClr val="accent2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34" typeface="Arial"/>
                <a:cs charset="0" pitchFamily="34" typeface="Arial"/>
              </a:endParaRPr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 rotWithShape="1">
            <a:blip cstate="print"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0"/>
            <a:stretch/>
          </p:blipFill>
          <p:spPr>
            <a:xfrm>
              <a:off x="4028302" y="1917785"/>
              <a:ext cx="2554385" cy="1370044"/>
            </a:xfrm>
            <a:prstGeom prst="roundRect">
              <a:avLst>
                <a:gd fmla="val 16667" name="adj"/>
              </a:avLst>
            </a:prstGeom>
            <a:ln>
              <a:noFill/>
            </a:ln>
            <a:effectLst>
              <a:outerShdw algn="tl" blurRad="76200" dir="7800000" dist="38100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dir="t" rig="contrasting">
                <a:rot lat="0" lon="0" rev="4200000"/>
              </a:lightRig>
            </a:scene3d>
            <a:sp3d prstMaterial="plastic">
              <a:bevelT h="114300" prst="relaxedInset" w="381000"/>
              <a:contourClr>
                <a:srgbClr val="969696"/>
              </a:contourClr>
            </a:sp3d>
          </p:spPr>
        </p:pic>
      </p:grpSp>
      <p:grpSp>
        <p:nvGrpSpPr>
          <p:cNvPr id="59" name="Группа 58"/>
          <p:cNvGrpSpPr/>
          <p:nvPr/>
        </p:nvGrpSpPr>
        <p:grpSpPr>
          <a:xfrm>
            <a:off x="142758" y="3368523"/>
            <a:ext cx="6515142" cy="1502338"/>
            <a:chOff x="114257" y="1859839"/>
            <a:chExt cx="6515142" cy="1502338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114257" y="1866417"/>
              <a:ext cx="6515142" cy="1495760"/>
            </a:xfrm>
            <a:prstGeom prst="roundRect">
              <a:avLst>
                <a:gd fmla="val 12938" name="adj"/>
              </a:avLst>
            </a:prstGeom>
            <a:gradFill>
              <a:gsLst>
                <a:gs pos="0">
                  <a:schemeClr val="bg1">
                    <a:alpha val="26000"/>
                  </a:schemeClr>
                </a:gs>
                <a:gs pos="100000">
                  <a:srgbClr val="FFCCCC">
                    <a:alpha val="80000"/>
                  </a:srgbClr>
                </a:gs>
              </a:gsLst>
              <a:lin ang="5400000" scaled="0"/>
            </a:gradFill>
            <a:ln w="9525">
              <a:noFill/>
              <a:prstDash val="solid"/>
            </a:ln>
            <a:effectLst>
              <a:outerShdw algn="ctr" blurRad="254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467856" rtlCol="0" tIns="0"/>
            <a:lstStyle/>
            <a:p>
              <a:pPr defTabSz="816107"/>
              <a:r>
                <a:rPr dirty="0" kern="0" lang="ru-RU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34" typeface="Arial"/>
                  <a:cs charset="0" pitchFamily="34" typeface="Arial"/>
                </a:rPr>
                <a:t> </a:t>
              </a:r>
              <a:r>
                <a:rPr dirty="0" kern="0" lang="ru-RU" smtClean="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34" typeface="Arial"/>
                  <a:cs charset="0" pitchFamily="34" typeface="Arial"/>
                </a:rPr>
                <a:t>               </a:t>
              </a:r>
              <a:r>
                <a:rPr b="1" dirty="0" kern="0" lang="ru-RU" smtClean="0" sz="2000">
                  <a:solidFill>
                    <a:srgbClr val="C000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34" typeface="Arial"/>
                  <a:cs charset="0" pitchFamily="34" typeface="Arial"/>
                </a:rPr>
                <a:t>БОРЬБА С ДРГ</a:t>
              </a:r>
              <a:endParaRPr dirty="0" kern="0" lang="ru-RU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34" typeface="Arial"/>
                <a:cs charset="0" pitchFamily="34" typeface="Arial"/>
              </a:endParaRPr>
            </a:p>
          </p:txBody>
        </p:sp>
        <p:sp>
          <p:nvSpPr>
            <p:cNvPr id="61" name="Скругленный прямоугольник 60"/>
            <p:cNvSpPr/>
            <p:nvPr/>
          </p:nvSpPr>
          <p:spPr>
            <a:xfrm>
              <a:off x="3953745" y="1859839"/>
              <a:ext cx="2666013" cy="1494458"/>
            </a:xfrm>
            <a:prstGeom prst="roundRect">
              <a:avLst>
                <a:gd fmla="val 12320" name="adj"/>
              </a:avLst>
            </a:prstGeom>
            <a:solidFill>
              <a:srgbClr val="FFCCCC"/>
            </a:solidFill>
            <a:ln w="9525">
              <a:solidFill>
                <a:schemeClr val="accent2">
                  <a:lumMod val="50000"/>
                  <a:alpha val="24000"/>
                </a:schemeClr>
              </a:solidFill>
              <a:prstDash val="solid"/>
            </a:ln>
            <a:effectLst>
              <a:outerShdw algn="ctr" blurRad="254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 defTabSz="816107"/>
              <a:endParaRPr b="1" dirty="0" kern="0" lang="ru-RU" sz="800">
                <a:solidFill>
                  <a:schemeClr val="accent2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34" typeface="Arial"/>
                <a:cs charset="0" pitchFamily="34" typeface="Arial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142758" y="4970490"/>
            <a:ext cx="6515142" cy="1502338"/>
            <a:chOff x="114257" y="1859839"/>
            <a:chExt cx="6515142" cy="1502338"/>
          </a:xfrm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114257" y="1866417"/>
              <a:ext cx="6515142" cy="1495760"/>
            </a:xfrm>
            <a:prstGeom prst="roundRect">
              <a:avLst>
                <a:gd fmla="val 12938" name="adj"/>
              </a:avLst>
            </a:prstGeom>
            <a:gradFill>
              <a:gsLst>
                <a:gs pos="0">
                  <a:schemeClr val="bg1">
                    <a:alpha val="26000"/>
                  </a:schemeClr>
                </a:gs>
                <a:gs pos="100000">
                  <a:srgbClr val="FFCCCC">
                    <a:alpha val="80000"/>
                  </a:srgbClr>
                </a:gs>
              </a:gsLst>
              <a:lin ang="5400000" scaled="0"/>
            </a:gradFill>
            <a:ln w="9525">
              <a:noFill/>
              <a:prstDash val="solid"/>
            </a:ln>
            <a:effectLst>
              <a:outerShdw algn="ctr" blurRad="254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467856" rtlCol="0" tIns="0"/>
            <a:lstStyle/>
            <a:p>
              <a:pPr defTabSz="816107"/>
              <a:r>
                <a:rPr dirty="0" kern="0" lang="ru-RU" smtClean="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34" typeface="Arial"/>
                  <a:cs charset="0" pitchFamily="34" typeface="Arial"/>
                </a:rPr>
                <a:t>             </a:t>
              </a:r>
              <a:r>
                <a:rPr b="1" dirty="0" kern="0" lang="ru-RU" smtClean="0" sz="2000">
                  <a:solidFill>
                    <a:srgbClr val="C000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34" typeface="Arial"/>
                  <a:cs charset="0" pitchFamily="34" typeface="Arial"/>
                </a:rPr>
                <a:t>ВЫПОЛНЕНИЕ </a:t>
              </a:r>
            </a:p>
            <a:p>
              <a:pPr defTabSz="816107"/>
              <a:r>
                <a:rPr b="1" dirty="0" kern="0" lang="ru-RU" smtClean="0" sz="2000">
                  <a:solidFill>
                    <a:srgbClr val="C000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34" typeface="Arial"/>
                  <a:cs charset="0" pitchFamily="34" typeface="Arial"/>
                </a:rPr>
                <a:t>                    ЗАДАЧ </a:t>
              </a:r>
            </a:p>
            <a:p>
              <a:pPr defTabSz="816107"/>
              <a:r>
                <a:rPr b="1" dirty="0" kern="0" lang="ru-RU" smtClean="0" sz="2000">
                  <a:solidFill>
                    <a:srgbClr val="C000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34" typeface="Arial"/>
                  <a:cs charset="0" pitchFamily="34" typeface="Arial"/>
                </a:rPr>
                <a:t>         КОМЕНДАНТСКОЙ     </a:t>
              </a:r>
            </a:p>
            <a:p>
              <a:pPr defTabSz="816107"/>
              <a:r>
                <a:rPr b="1" dirty="0" kern="0" lang="ru-RU" smtClean="0" sz="2000">
                  <a:solidFill>
                    <a:srgbClr val="C000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34" typeface="Arial"/>
                  <a:cs charset="0" pitchFamily="34" typeface="Arial"/>
                </a:rPr>
                <a:t>                  СЛУЖБЫ</a:t>
              </a:r>
            </a:p>
          </p:txBody>
        </p:sp>
        <p:sp>
          <p:nvSpPr>
            <p:cNvPr id="65" name="Скругленный прямоугольник 64"/>
            <p:cNvSpPr/>
            <p:nvPr/>
          </p:nvSpPr>
          <p:spPr>
            <a:xfrm>
              <a:off x="3953745" y="1859839"/>
              <a:ext cx="2666013" cy="1494458"/>
            </a:xfrm>
            <a:prstGeom prst="roundRect">
              <a:avLst>
                <a:gd fmla="val 12320" name="adj"/>
              </a:avLst>
            </a:prstGeom>
            <a:solidFill>
              <a:srgbClr val="FFCCCC"/>
            </a:solidFill>
            <a:ln w="9525">
              <a:solidFill>
                <a:schemeClr val="accent2">
                  <a:lumMod val="50000"/>
                  <a:alpha val="24000"/>
                </a:schemeClr>
              </a:solidFill>
              <a:prstDash val="solid"/>
            </a:ln>
            <a:effectLst>
              <a:outerShdw algn="ctr" blurRad="254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 defTabSz="816107"/>
              <a:endParaRPr b="1" dirty="0" kern="0" lang="ru-RU" sz="800">
                <a:solidFill>
                  <a:schemeClr val="accent2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34" typeface="Arial"/>
                <a:cs charset="0" pitchFamily="34" typeface="Arial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142758" y="6579035"/>
            <a:ext cx="6515142" cy="1502338"/>
            <a:chOff x="114257" y="1859839"/>
            <a:chExt cx="6515142" cy="1502338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114257" y="1866417"/>
              <a:ext cx="6515142" cy="1495760"/>
            </a:xfrm>
            <a:prstGeom prst="roundRect">
              <a:avLst>
                <a:gd fmla="val 12938" name="adj"/>
              </a:avLst>
            </a:prstGeom>
            <a:gradFill>
              <a:gsLst>
                <a:gs pos="0">
                  <a:schemeClr val="bg1">
                    <a:alpha val="26000"/>
                  </a:schemeClr>
                </a:gs>
                <a:gs pos="100000">
                  <a:srgbClr val="FFCCCC">
                    <a:alpha val="80000"/>
                  </a:srgbClr>
                </a:gs>
              </a:gsLst>
              <a:lin ang="5400000" scaled="0"/>
            </a:gradFill>
            <a:ln w="9525">
              <a:noFill/>
              <a:prstDash val="solid"/>
            </a:ln>
            <a:effectLst>
              <a:outerShdw algn="ctr" blurRad="254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467856" rtlCol="0" tIns="0"/>
            <a:lstStyle/>
            <a:p>
              <a:pPr defTabSz="816107"/>
              <a:r>
                <a:rPr dirty="0" kern="0" lang="ru-RU" smtClean="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34" typeface="Arial"/>
                  <a:cs charset="0" pitchFamily="34" typeface="Arial"/>
                </a:rPr>
                <a:t>       </a:t>
              </a:r>
              <a:r>
                <a:rPr b="1" dirty="0" kern="0" lang="ru-RU" smtClean="0" sz="2000">
                  <a:solidFill>
                    <a:srgbClr val="C000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34" typeface="Arial"/>
                  <a:cs charset="0" pitchFamily="34" typeface="Arial"/>
                </a:rPr>
                <a:t>         УЧАСТИЕ В </a:t>
              </a:r>
            </a:p>
            <a:p>
              <a:pPr defTabSz="816107"/>
              <a:r>
                <a:rPr b="1" dirty="0" kern="0" lang="ru-RU" smtClean="0" sz="2000">
                  <a:solidFill>
                    <a:srgbClr val="C000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34" typeface="Arial"/>
                  <a:cs charset="0" pitchFamily="34" typeface="Arial"/>
                </a:rPr>
                <a:t>          МЕРОПРИЯТИЯХ </a:t>
              </a:r>
            </a:p>
            <a:p>
              <a:pPr defTabSz="816107"/>
              <a:r>
                <a:rPr b="1" dirty="0" kern="0" lang="ru-RU" smtClean="0" sz="2000">
                  <a:solidFill>
                    <a:srgbClr val="C000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34" typeface="Arial"/>
                  <a:cs charset="0" pitchFamily="34" typeface="Arial"/>
                </a:rPr>
                <a:t>      ПО  ОБЕСПЕЧЕНИЮ</a:t>
              </a:r>
            </a:p>
            <a:p>
              <a:pPr defTabSz="816107"/>
              <a:r>
                <a:rPr b="1" dirty="0" kern="0" lang="ru-RU" smtClean="0" sz="2000">
                  <a:solidFill>
                    <a:srgbClr val="C000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34" typeface="Arial"/>
                  <a:cs charset="0" pitchFamily="34" typeface="Arial"/>
                </a:rPr>
                <a:t>  ВОЕННОГО ПОЛОЖЕНИЯ </a:t>
              </a:r>
              <a:endParaRPr dirty="0" kern="0" lang="ru-RU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34" typeface="Arial"/>
                <a:cs charset="0" pitchFamily="34" typeface="Arial"/>
              </a:endParaRPr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3953745" y="1859839"/>
              <a:ext cx="2666013" cy="1494458"/>
            </a:xfrm>
            <a:prstGeom prst="roundRect">
              <a:avLst>
                <a:gd fmla="val 12320" name="adj"/>
              </a:avLst>
            </a:prstGeom>
            <a:solidFill>
              <a:srgbClr val="FFCCCC"/>
            </a:solidFill>
            <a:ln w="9525">
              <a:solidFill>
                <a:schemeClr val="accent2">
                  <a:lumMod val="50000"/>
                  <a:alpha val="24000"/>
                </a:schemeClr>
              </a:solidFill>
              <a:prstDash val="solid"/>
            </a:ln>
            <a:effectLst>
              <a:outerShdw algn="ctr" blurRad="254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 defTabSz="816107"/>
              <a:endParaRPr b="1" dirty="0" kern="0" lang="ru-RU" sz="800">
                <a:solidFill>
                  <a:schemeClr val="accent2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34" typeface="Arial"/>
                <a:cs charset="0" pitchFamily="34" typeface="Arial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142758" y="8194158"/>
            <a:ext cx="6515142" cy="1502338"/>
            <a:chOff x="114257" y="1859839"/>
            <a:chExt cx="6515142" cy="1502338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114257" y="1866417"/>
              <a:ext cx="6515142" cy="1495760"/>
            </a:xfrm>
            <a:prstGeom prst="roundRect">
              <a:avLst>
                <a:gd fmla="val 12938" name="adj"/>
              </a:avLst>
            </a:prstGeom>
            <a:gradFill>
              <a:gsLst>
                <a:gs pos="0">
                  <a:schemeClr val="bg1">
                    <a:alpha val="26000"/>
                  </a:schemeClr>
                </a:gs>
                <a:gs pos="100000">
                  <a:srgbClr val="FFCCCC">
                    <a:alpha val="80000"/>
                  </a:srgbClr>
                </a:gs>
              </a:gsLst>
              <a:lin ang="5400000" scaled="0"/>
            </a:gradFill>
            <a:ln w="9525">
              <a:noFill/>
              <a:prstDash val="solid"/>
            </a:ln>
            <a:effectLst>
              <a:outerShdw algn="ctr" blurRad="254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467856" rtlCol="0" tIns="0"/>
            <a:lstStyle/>
            <a:p>
              <a:pPr defTabSz="816107"/>
              <a:r>
                <a:rPr b="1" dirty="0" kern="0" lang="ru-RU" smtClean="0" sz="2000">
                  <a:solidFill>
                    <a:srgbClr val="C000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34" typeface="Arial"/>
                  <a:cs charset="0" pitchFamily="34" typeface="Arial"/>
                </a:rPr>
                <a:t>УЧАСТИЕ В МЕРОПРИЯТИЯХ </a:t>
              </a:r>
            </a:p>
            <a:p>
              <a:pPr defTabSz="816107"/>
              <a:r>
                <a:rPr b="1" dirty="0" kern="0" lang="ru-RU" smtClean="0" sz="2000">
                  <a:solidFill>
                    <a:srgbClr val="C000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34" typeface="Arial"/>
                  <a:cs charset="0" pitchFamily="34" typeface="Arial"/>
                </a:rPr>
                <a:t>  ГРАЖДАНСКОЙ ОБОРОНЫ</a:t>
              </a:r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3953745" y="1859839"/>
              <a:ext cx="2666013" cy="1494458"/>
            </a:xfrm>
            <a:prstGeom prst="roundRect">
              <a:avLst>
                <a:gd fmla="val 12320" name="adj"/>
              </a:avLst>
            </a:prstGeom>
            <a:solidFill>
              <a:srgbClr val="FFCCCC"/>
            </a:solidFill>
            <a:ln w="9525">
              <a:solidFill>
                <a:schemeClr val="accent2">
                  <a:lumMod val="50000"/>
                  <a:alpha val="24000"/>
                </a:schemeClr>
              </a:solidFill>
              <a:prstDash val="solid"/>
            </a:ln>
            <a:effectLst>
              <a:outerShdw algn="ctr" blurRad="254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 defTabSz="816107"/>
              <a:endParaRPr b="1" dirty="0" kern="0" lang="ru-RU" sz="800">
                <a:solidFill>
                  <a:schemeClr val="accent2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34" typeface="Arial"/>
                <a:cs charset="0" pitchFamily="34" typeface="Arial"/>
              </a:endParaRPr>
            </a:p>
          </p:txBody>
        </p:sp>
      </p:grpSp>
      <p:pic>
        <p:nvPicPr>
          <p:cNvPr id="46" name="Рисунок 45"/>
          <p:cNvPicPr>
            <a:picLocks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802" y="3458604"/>
            <a:ext cx="2554385" cy="1360327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descr="C:\Users\УО\Desktop\10.09.17\IMGP6784.JPG" id="47" name="Picture 2"/>
          <p:cNvPicPr>
            <a:picLocks noChangeArrowheads="1"/>
          </p:cNvPicPr>
          <p:nvPr/>
        </p:nvPicPr>
        <p:blipFill>
          <a:blip cstate="email"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"/>
          <a:stretch>
            <a:fillRect/>
          </a:stretch>
        </p:blipFill>
        <p:spPr bwMode="auto">
          <a:xfrm>
            <a:off x="4056800" y="6629262"/>
            <a:ext cx="2554385" cy="1399041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descr="DSC01515" id="48" name="Рисунок 47"/>
          <p:cNvPicPr preferRelativeResize="0">
            <a:picLocks noGrp="1"/>
          </p:cNvPicPr>
          <p:nvPr isPhoto="1"/>
        </p:nvPicPr>
        <p:blipFill>
          <a:blip cstate="screen"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801" y="5012199"/>
            <a:ext cx="2554385" cy="1415277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id="50" name="Picture 2"/>
          <p:cNvPicPr>
            <a:picLocks noChangeArrowheads="1" noChangeAspect="1"/>
          </p:cNvPicPr>
          <p:nvPr/>
        </p:nvPicPr>
        <p:blipFill rotWithShape="1">
          <a:blip cstate="print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" l="160" r="181" t="652"/>
          <a:stretch/>
        </p:blipFill>
        <p:spPr bwMode="auto">
          <a:xfrm>
            <a:off x="4056799" y="8242889"/>
            <a:ext cx="2554385" cy="1400789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88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0" spd="slow"/>
    </mc:Choice>
    <mc:Fallback xmlns="">
      <p:transition spd="slow"/>
    </mc:Fallback>
  </mc:AlternateContent>
  <p:timing>
    <p:tnLst>
      <p:par>
        <p:cTn dur="indefinite" id="1" nodeType="tmRoot" restart="never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82"/>
          <p:cNvSpPr/>
          <p:nvPr/>
        </p:nvSpPr>
        <p:spPr>
          <a:xfrm>
            <a:off x="0" y="-6580"/>
            <a:ext cx="6858000" cy="1149579"/>
          </a:xfrm>
          <a:prstGeom prst="rect">
            <a:avLst/>
          </a:prstGeom>
          <a:blipFill>
            <a:blip r:embed="rId3"/>
            <a:srcRect/>
            <a:stretch>
              <a:fillRect l="1" r="-1187"/>
            </a:stretch>
          </a:blipFill>
          <a:ln algn="ctr" cap="flat" cmpd="sng" w="9525">
            <a:noFill/>
            <a:prstDash val="solid"/>
          </a:ln>
          <a:effectLst/>
          <a:scene3d>
            <a:camera prst="orthographicFront"/>
            <a:lightRig dir="t" rig="threePt"/>
          </a:scene3d>
          <a:sp3d prstMaterial="dkEdge"/>
        </p:spPr>
        <p:txBody>
          <a:bodyPr anchor="ctr" bIns="46917" lIns="93827" rIns="93827" rtlCol="0" tIns="46917" wrap="square">
            <a:noAutofit/>
          </a:bodyPr>
          <a:lstStyle/>
          <a:p>
            <a:pPr algn="ctr" defTabSz="881002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1" baseline="0" cap="none" dirty="0" i="0" kern="0" kumimoji="0" lang="ru-RU" noProof="0" normalizeH="0" spc="0" strike="noStrike" sz="1541" u="none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charset="0" pitchFamily="34" typeface="Arial"/>
              <a:ea typeface="+mn-ea"/>
              <a:cs charset="0" pitchFamily="34" typeface="Arial"/>
            </a:endParaRPr>
          </a:p>
        </p:txBody>
      </p:sp>
      <p:pic>
        <p:nvPicPr>
          <p:cNvPr id="280" name="Picture 6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170709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rrowheads="1" noChangeAspect="1"/>
          </p:cNvPicPr>
          <p:nvPr/>
        </p:nvPicPr>
        <p:blipFill>
          <a:blip cstate="print"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6000"/>
                    </a14:imgEffect>
                    <a14:imgEffect>
                      <a14:colorTemperature colorTemp="5800"/>
                    </a14:imgEffect>
                    <a14:imgEffect>
                      <a14:saturation sat="0"/>
                    </a14:imgEffect>
                    <a14:imgEffect>
                      <a14:brightnessContrast bright="-44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149577"/>
            <a:ext cx="6857999" cy="875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70708" y="412598"/>
            <a:ext cx="5566074" cy="554667"/>
          </a:xfrm>
          <a:prstGeom prst="rect">
            <a:avLst/>
          </a:prstGeom>
          <a:noFill/>
          <a:ln>
            <a:noFill/>
          </a:ln>
          <a:effectLst>
            <a:innerShdw blurRad="63500" dir="5400000" dist="508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txBody>
          <a:bodyPr anchor="ctr" bIns="0" lIns="0" rIns="0" tIns="0"/>
          <a:lstStyle/>
          <a:p>
            <a:pPr algn="ctr" defTabSz="881666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mtClean="0" spc="0" strike="noStrike" sz="1600" u="none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ПРИМЕНЕНИЕ</a:t>
            </a:r>
            <a:r>
              <a:rPr b="1" cap="none" dirty="0" i="0" kern="0" kumimoji="0" lang="ru-RU" noProof="0" normalizeH="0" smtClean="0" spc="0" strike="noStrike" sz="1600" u="none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 РЕЗЕРВИСТОВ</a:t>
            </a:r>
            <a:endParaRPr b="1" baseline="0" cap="none" dirty="0" i="0" kern="0" kumimoji="0" lang="ru-RU" noProof="0" normalizeH="0" spc="0" strike="noStrike" sz="1600" u="none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charset="0" panose="020B0604020202020204" pitchFamily="34" typeface="Arial"/>
              <a:ea typeface="+mn-ea"/>
              <a:cs charset="0" panose="020B0604020202020204" pitchFamily="34" typeface="Arial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4257" y="1866417"/>
            <a:ext cx="6515142" cy="1495760"/>
          </a:xfrm>
          <a:prstGeom prst="roundRect">
            <a:avLst>
              <a:gd fmla="val 12938" name="adj"/>
            </a:avLst>
          </a:prstGeom>
          <a:gradFill>
            <a:gsLst>
              <a:gs pos="0">
                <a:schemeClr val="bg1">
                  <a:alpha val="26000"/>
                </a:schemeClr>
              </a:gs>
              <a:gs pos="100000">
                <a:schemeClr val="accent6">
                  <a:lumMod val="20000"/>
                  <a:lumOff val="80000"/>
                  <a:alpha val="80000"/>
                </a:schemeClr>
              </a:gs>
            </a:gsLst>
            <a:lin ang="5400000" scaled="0"/>
          </a:gradFill>
          <a:ln w="9525">
            <a:noFill/>
            <a:prstDash val="solid"/>
          </a:ln>
          <a:effectLst>
            <a:outerShdw algn="ctr" blurRad="254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705384" rIns="0" rtlCol="0" tIns="0"/>
          <a:lstStyle/>
          <a:p>
            <a:pPr algn="ctr" defTabSz="582920" indent="1878013">
              <a:defRPr/>
            </a:pPr>
            <a:r>
              <a:rPr b="1" dirty="0" lang="ru-RU" sz="2000">
                <a:solidFill>
                  <a:schemeClr val="accent6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ТУШЕНИЕ </a:t>
            </a:r>
          </a:p>
          <a:p>
            <a:pPr algn="ctr" defTabSz="582920" indent="1878013">
              <a:defRPr/>
            </a:pPr>
            <a:r>
              <a:rPr b="1" dirty="0" lang="ru-RU" sz="2000">
                <a:solidFill>
                  <a:schemeClr val="accent6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ПРИРОДНЫХ  ПОЖАРОВ</a:t>
            </a:r>
            <a:r>
              <a:rPr b="1" dirty="0" lang="ru-RU" sz="2400">
                <a:solidFill>
                  <a:schemeClr val="accent6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4256" y="1867719"/>
            <a:ext cx="2666013" cy="1494458"/>
          </a:xfrm>
          <a:prstGeom prst="roundRect">
            <a:avLst>
              <a:gd fmla="val 12320" name="adj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75000"/>
                <a:alpha val="24000"/>
              </a:schemeClr>
            </a:solidFill>
            <a:prstDash val="solid"/>
          </a:ln>
          <a:effectLst>
            <a:outerShdw algn="ctr" blurRad="254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 defTabSz="816107">
              <a:defRPr/>
            </a:pPr>
            <a:endParaRPr b="1" dirty="0" kern="0" lang="ru-RU" sz="800">
              <a:solidFill>
                <a:schemeClr val="accent6">
                  <a:lumMod val="7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34" typeface="Arial"/>
              <a:cs charset="0" pitchFamily="34" typeface="Arial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2526" y="1264671"/>
            <a:ext cx="6516873" cy="366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bIns="29153" lIns="58291" rIns="58291" tIns="29153" wrap="square">
            <a:spAutoFit/>
          </a:bodyPr>
          <a:lstStyle/>
          <a:p>
            <a:pPr algn="ctr" defTabSz="816107"/>
            <a:r>
              <a:rPr b="1" dirty="0" kern="0" lang="ru-RU" sz="2000">
                <a:solidFill>
                  <a:schemeClr val="accent6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34" typeface="Arial Narrow"/>
                <a:cs charset="0" panose="020B0604020202020204" pitchFamily="34" typeface="Arial"/>
              </a:rPr>
              <a:t>ПО ПЛАНАМ ГЛАВ СУБЪЕКТОВ РОССИЙСКОЙ ФЕДЕРАЦИИ</a:t>
            </a:r>
          </a:p>
        </p:txBody>
      </p:sp>
      <p:pic>
        <p:nvPicPr>
          <p:cNvPr id="23" name="Рисунок 22"/>
          <p:cNvPicPr>
            <a:picLocks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r="296"/>
          <a:stretch/>
        </p:blipFill>
        <p:spPr>
          <a:xfrm>
            <a:off x="203335" y="1947007"/>
            <a:ext cx="2487854" cy="1334579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sp>
        <p:nvSpPr>
          <p:cNvPr id="28" name="Скругленный прямоугольник 27"/>
          <p:cNvSpPr/>
          <p:nvPr/>
        </p:nvSpPr>
        <p:spPr>
          <a:xfrm>
            <a:off x="114257" y="3440163"/>
            <a:ext cx="6515142" cy="1495760"/>
          </a:xfrm>
          <a:prstGeom prst="roundRect">
            <a:avLst>
              <a:gd fmla="val 12938" name="adj"/>
            </a:avLst>
          </a:prstGeom>
          <a:gradFill>
            <a:gsLst>
              <a:gs pos="0">
                <a:schemeClr val="bg1">
                  <a:alpha val="26000"/>
                </a:schemeClr>
              </a:gs>
              <a:gs pos="100000">
                <a:schemeClr val="accent6">
                  <a:lumMod val="20000"/>
                  <a:lumOff val="80000"/>
                  <a:alpha val="80000"/>
                </a:schemeClr>
              </a:gs>
            </a:gsLst>
            <a:lin ang="5400000" scaled="0"/>
          </a:gradFill>
          <a:ln w="9525">
            <a:noFill/>
            <a:prstDash val="solid"/>
          </a:ln>
          <a:effectLst>
            <a:outerShdw algn="ctr" blurRad="254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705384" rIns="0" rtlCol="0" tIns="0"/>
          <a:lstStyle/>
          <a:p>
            <a:pPr algn="ctr" defTabSz="582920" indent="1878013">
              <a:defRPr/>
            </a:pPr>
            <a:r>
              <a:rPr b="1" dirty="0" lang="ru-RU" sz="2000">
                <a:solidFill>
                  <a:schemeClr val="accent6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ЛИКВИДАЦИЯ</a:t>
            </a:r>
          </a:p>
          <a:p>
            <a:pPr algn="ctr" defTabSz="582920" indent="1878013">
              <a:defRPr/>
            </a:pPr>
            <a:r>
              <a:rPr b="1" dirty="0" lang="ru-RU" sz="2000">
                <a:solidFill>
                  <a:schemeClr val="accent6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ПОСЛЕДСТВИЙ </a:t>
            </a:r>
          </a:p>
          <a:p>
            <a:pPr algn="ctr" defTabSz="582920" indent="1878013">
              <a:defRPr/>
            </a:pPr>
            <a:r>
              <a:rPr b="1" dirty="0" lang="ru-RU" smtClean="0" sz="2000">
                <a:solidFill>
                  <a:schemeClr val="accent6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НАВОДНЕНИЙ</a:t>
            </a:r>
            <a:r>
              <a:rPr b="1" dirty="0" lang="ru-RU" smtClean="0" sz="2400">
                <a:solidFill>
                  <a:schemeClr val="accent6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endParaRPr b="1" dirty="0" lang="ru-RU" sz="2400">
              <a:solidFill>
                <a:schemeClr val="accent6">
                  <a:lumMod val="50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14256" y="3441465"/>
            <a:ext cx="2666013" cy="1494458"/>
          </a:xfrm>
          <a:prstGeom prst="roundRect">
            <a:avLst>
              <a:gd fmla="val 12320" name="adj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75000"/>
                <a:alpha val="24000"/>
              </a:schemeClr>
            </a:solidFill>
            <a:prstDash val="solid"/>
          </a:ln>
          <a:effectLst>
            <a:outerShdw algn="ctr" blurRad="254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 defTabSz="816107">
              <a:defRPr/>
            </a:pPr>
            <a:endParaRPr b="1" dirty="0" kern="0" lang="ru-RU" sz="800">
              <a:solidFill>
                <a:schemeClr val="accent6">
                  <a:lumMod val="7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34" typeface="Arial"/>
              <a:cs charset="0" pitchFamily="34" typeface="Arial"/>
            </a:endParaRPr>
          </a:p>
        </p:txBody>
      </p:sp>
      <p:pic>
        <p:nvPicPr>
          <p:cNvPr id="26" name="Рисунок 25"/>
          <p:cNvPicPr>
            <a:picLocks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35" y="3487996"/>
            <a:ext cx="2487854" cy="1380145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sp>
        <p:nvSpPr>
          <p:cNvPr id="31" name="Скругленный прямоугольник 30"/>
          <p:cNvSpPr/>
          <p:nvPr/>
        </p:nvSpPr>
        <p:spPr>
          <a:xfrm>
            <a:off x="114257" y="5013909"/>
            <a:ext cx="6515142" cy="1495760"/>
          </a:xfrm>
          <a:prstGeom prst="roundRect">
            <a:avLst>
              <a:gd fmla="val 12938" name="adj"/>
            </a:avLst>
          </a:prstGeom>
          <a:gradFill>
            <a:gsLst>
              <a:gs pos="0">
                <a:schemeClr val="bg1">
                  <a:alpha val="26000"/>
                </a:schemeClr>
              </a:gs>
              <a:gs pos="100000">
                <a:schemeClr val="accent6">
                  <a:lumMod val="20000"/>
                  <a:lumOff val="80000"/>
                  <a:alpha val="80000"/>
                </a:schemeClr>
              </a:gs>
            </a:gsLst>
            <a:lin ang="5400000" scaled="0"/>
          </a:gradFill>
          <a:ln w="9525">
            <a:noFill/>
            <a:prstDash val="solid"/>
          </a:ln>
          <a:effectLst>
            <a:outerShdw algn="ctr" blurRad="254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705384" rIns="0" rtlCol="0" tIns="0"/>
          <a:lstStyle/>
          <a:p>
            <a:pPr algn="ctr" defTabSz="582920" indent="1878013">
              <a:defRPr/>
            </a:pPr>
            <a:r>
              <a:rPr b="1" dirty="0" lang="ru-RU" sz="2000">
                <a:solidFill>
                  <a:schemeClr val="accent6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ПРОВЕДЕНИЕ </a:t>
            </a:r>
          </a:p>
          <a:p>
            <a:pPr algn="ctr" defTabSz="582920" indent="1878013">
              <a:defRPr/>
            </a:pPr>
            <a:r>
              <a:rPr b="1" dirty="0" lang="ru-RU" smtClean="0" sz="2000">
                <a:solidFill>
                  <a:schemeClr val="accent6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ПРОТИВОПАВОДКОВЫХ</a:t>
            </a:r>
          </a:p>
          <a:p>
            <a:pPr algn="ctr" defTabSz="582920" indent="1878013">
              <a:defRPr/>
            </a:pPr>
            <a:r>
              <a:rPr b="1" dirty="0" lang="ru-RU" smtClean="0" sz="2000">
                <a:solidFill>
                  <a:schemeClr val="accent6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МЕРОПРИЯТИЙ</a:t>
            </a:r>
            <a:endParaRPr b="1" dirty="0" lang="ru-RU" sz="2000">
              <a:solidFill>
                <a:schemeClr val="accent6">
                  <a:lumMod val="50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14256" y="5015211"/>
            <a:ext cx="2666013" cy="1494458"/>
          </a:xfrm>
          <a:prstGeom prst="roundRect">
            <a:avLst>
              <a:gd fmla="val 12320" name="adj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75000"/>
                <a:alpha val="24000"/>
              </a:schemeClr>
            </a:solidFill>
            <a:prstDash val="solid"/>
          </a:ln>
          <a:effectLst>
            <a:outerShdw algn="ctr" blurRad="254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 defTabSz="816107">
              <a:defRPr/>
            </a:pPr>
            <a:endParaRPr b="1" dirty="0" kern="0" lang="ru-RU" sz="800">
              <a:solidFill>
                <a:schemeClr val="accent6">
                  <a:lumMod val="7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34" typeface="Arial"/>
              <a:cs charset="0" pitchFamily="34" typeface="Arial"/>
            </a:endParaRPr>
          </a:p>
        </p:txBody>
      </p:sp>
      <p:pic>
        <p:nvPicPr>
          <p:cNvPr id="24" name="Рисунок 23"/>
          <p:cNvPicPr>
            <a:picLocks/>
          </p:cNvPicPr>
          <p:nvPr/>
        </p:nvPicPr>
        <p:blipFill rotWithShape="1">
          <a:blip r:embed="rId9"/>
          <a:srcRect b="56" l="4" r="21" t="3"/>
          <a:stretch/>
        </p:blipFill>
        <p:spPr>
          <a:xfrm>
            <a:off x="203335" y="5074828"/>
            <a:ext cx="2487854" cy="1379312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sp>
        <p:nvSpPr>
          <p:cNvPr id="34" name="Скругленный прямоугольник 33"/>
          <p:cNvSpPr/>
          <p:nvPr/>
        </p:nvSpPr>
        <p:spPr>
          <a:xfrm>
            <a:off x="112525" y="6631309"/>
            <a:ext cx="6515142" cy="1495760"/>
          </a:xfrm>
          <a:prstGeom prst="roundRect">
            <a:avLst>
              <a:gd fmla="val 12938" name="adj"/>
            </a:avLst>
          </a:prstGeom>
          <a:gradFill>
            <a:gsLst>
              <a:gs pos="0">
                <a:schemeClr val="bg1">
                  <a:alpha val="26000"/>
                </a:schemeClr>
              </a:gs>
              <a:gs pos="100000">
                <a:schemeClr val="accent6">
                  <a:lumMod val="20000"/>
                  <a:lumOff val="80000"/>
                  <a:alpha val="80000"/>
                </a:schemeClr>
              </a:gs>
            </a:gsLst>
            <a:lin ang="5400000" scaled="0"/>
          </a:gradFill>
          <a:ln w="9525">
            <a:noFill/>
            <a:prstDash val="solid"/>
          </a:ln>
          <a:effectLst>
            <a:outerShdw algn="ctr" blurRad="254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705384" rIns="0" rtlCol="0" tIns="0"/>
          <a:lstStyle/>
          <a:p>
            <a:pPr algn="ctr" defTabSz="582920" indent="1878013">
              <a:defRPr/>
            </a:pPr>
            <a:r>
              <a:rPr b="1" dirty="0" lang="ru-RU" sz="2000">
                <a:solidFill>
                  <a:schemeClr val="accent6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ПРОВЕДЕНИЕ </a:t>
            </a:r>
          </a:p>
          <a:p>
            <a:pPr algn="ctr" defTabSz="582920" indent="1878013">
              <a:defRPr/>
            </a:pPr>
            <a:r>
              <a:rPr b="1" dirty="0" lang="ru-RU" sz="2000">
                <a:solidFill>
                  <a:schemeClr val="accent6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ПРОТИВОЛАВИННЫХ </a:t>
            </a:r>
          </a:p>
          <a:p>
            <a:pPr algn="ctr" defTabSz="582920" indent="1878013">
              <a:defRPr/>
            </a:pPr>
            <a:r>
              <a:rPr b="1" dirty="0" lang="ru-RU" sz="2000">
                <a:solidFill>
                  <a:schemeClr val="accent6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МЕРОПРИЯТИЙ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12524" y="6632611"/>
            <a:ext cx="2666013" cy="1494458"/>
          </a:xfrm>
          <a:prstGeom prst="roundRect">
            <a:avLst>
              <a:gd fmla="val 12320" name="adj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75000"/>
                <a:alpha val="24000"/>
              </a:schemeClr>
            </a:solidFill>
            <a:prstDash val="solid"/>
          </a:ln>
          <a:effectLst>
            <a:outerShdw algn="ctr" blurRad="254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 defTabSz="816107">
              <a:defRPr/>
            </a:pPr>
            <a:endParaRPr b="1" dirty="0" kern="0" lang="ru-RU" sz="800">
              <a:solidFill>
                <a:schemeClr val="accent6">
                  <a:lumMod val="7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34" typeface="Arial"/>
              <a:cs charset="0" pitchFamily="34" typeface="Arial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12526" y="8243248"/>
            <a:ext cx="6515142" cy="1495760"/>
          </a:xfrm>
          <a:prstGeom prst="roundRect">
            <a:avLst>
              <a:gd fmla="val 12938" name="adj"/>
            </a:avLst>
          </a:prstGeom>
          <a:gradFill>
            <a:gsLst>
              <a:gs pos="0">
                <a:schemeClr val="bg1">
                  <a:alpha val="26000"/>
                </a:schemeClr>
              </a:gs>
              <a:gs pos="100000">
                <a:schemeClr val="accent6">
                  <a:lumMod val="20000"/>
                  <a:lumOff val="80000"/>
                  <a:alpha val="80000"/>
                </a:schemeClr>
              </a:gs>
            </a:gsLst>
            <a:lin ang="5400000" scaled="0"/>
          </a:gradFill>
          <a:ln w="9525">
            <a:noFill/>
            <a:prstDash val="solid"/>
          </a:ln>
          <a:effectLst>
            <a:outerShdw algn="ctr" blurRad="254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705384" rIns="0" rtlCol="0" tIns="0"/>
          <a:lstStyle/>
          <a:p>
            <a:pPr algn="ctr" defTabSz="582920" indent="1878013">
              <a:defRPr/>
            </a:pPr>
            <a:r>
              <a:rPr b="1" dirty="0" lang="ru-RU" sz="2000">
                <a:solidFill>
                  <a:schemeClr val="accent6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ПОДДЕРЖАНИЕ </a:t>
            </a:r>
          </a:p>
          <a:p>
            <a:pPr algn="ctr" defTabSz="582920" indent="1878013">
              <a:defRPr/>
            </a:pPr>
            <a:r>
              <a:rPr b="1" dirty="0" lang="ru-RU" sz="2000">
                <a:solidFill>
                  <a:schemeClr val="accent6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ОБЩЕСТВЕННОГО </a:t>
            </a:r>
          </a:p>
          <a:p>
            <a:pPr algn="ctr" defTabSz="582920" indent="1878013">
              <a:defRPr/>
            </a:pPr>
            <a:r>
              <a:rPr b="1" dirty="0" lang="ru-RU" sz="2000">
                <a:solidFill>
                  <a:schemeClr val="accent6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ПОРЯДКА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12525" y="8244550"/>
            <a:ext cx="2666013" cy="1494458"/>
          </a:xfrm>
          <a:prstGeom prst="roundRect">
            <a:avLst>
              <a:gd fmla="val 12320" name="adj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75000"/>
                <a:alpha val="24000"/>
              </a:schemeClr>
            </a:solidFill>
            <a:prstDash val="solid"/>
          </a:ln>
          <a:effectLst>
            <a:outerShdw algn="ctr" blurRad="254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 defTabSz="816107">
              <a:defRPr/>
            </a:pPr>
            <a:endParaRPr b="1" dirty="0" kern="0" lang="ru-RU" sz="800">
              <a:solidFill>
                <a:schemeClr val="accent6">
                  <a:lumMod val="7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34" typeface="Arial"/>
              <a:cs charset="0" pitchFamily="34" typeface="Arial"/>
            </a:endParaRPr>
          </a:p>
        </p:txBody>
      </p:sp>
      <p:pic>
        <p:nvPicPr>
          <p:cNvPr id="25" name="Рисунок 24"/>
          <p:cNvPicPr>
            <a:picLocks/>
          </p:cNvPicPr>
          <p:nvPr/>
        </p:nvPicPr>
        <p:blipFill rotWithShape="1"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"/>
          <a:stretch/>
        </p:blipFill>
        <p:spPr>
          <a:xfrm>
            <a:off x="203335" y="6669502"/>
            <a:ext cx="2487854" cy="1406754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descr="https://avatars.mds.yandex.net/i?id=76938cf34e57e44f5c47dc3fda46c758a10dfcd7-11389740-images-thumbs&amp;n=13" id="27" name="Рисунок 26"/>
          <p:cNvPicPr>
            <a:picLocks/>
          </p:cNvPicPr>
          <p:nvPr/>
        </p:nvPicPr>
        <p:blipFill>
          <a:blip cstate="print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35" y="8281572"/>
            <a:ext cx="2487854" cy="1441700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8826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0" spd="slow"/>
    </mc:Choice>
    <mc:Fallback xmlns="">
      <p:transition spd="slow"/>
    </mc:Fallback>
  </mc:AlternateContent>
  <p:timing>
    <p:tnLst>
      <p:par>
        <p:cTn dur="indefinite" id="1" nodeType="tmRoot" restart="never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82"/>
          <p:cNvSpPr/>
          <p:nvPr/>
        </p:nvSpPr>
        <p:spPr>
          <a:xfrm>
            <a:off x="0" y="-6580"/>
            <a:ext cx="6858000" cy="1149579"/>
          </a:xfrm>
          <a:prstGeom prst="rect">
            <a:avLst/>
          </a:prstGeom>
          <a:blipFill>
            <a:blip r:embed="rId3"/>
            <a:srcRect/>
            <a:stretch>
              <a:fillRect l="1" r="-1187"/>
            </a:stretch>
          </a:blipFill>
          <a:ln algn="ctr" cap="flat" cmpd="sng" w="9525">
            <a:noFill/>
            <a:prstDash val="solid"/>
          </a:ln>
          <a:effectLst/>
          <a:scene3d>
            <a:camera prst="orthographicFront"/>
            <a:lightRig dir="t" rig="threePt"/>
          </a:scene3d>
          <a:sp3d prstMaterial="dkEdge"/>
        </p:spPr>
        <p:txBody>
          <a:bodyPr anchor="ctr" bIns="46917" lIns="93827" rIns="93827" rtlCol="0" tIns="46917" wrap="square">
            <a:noAutofit/>
          </a:bodyPr>
          <a:lstStyle/>
          <a:p>
            <a:pPr algn="ctr" defTabSz="881002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1" baseline="0" cap="none" dirty="0" i="0" kern="0" kumimoji="0" lang="ru-RU" noProof="0" normalizeH="0" spc="0" strike="noStrike" sz="1541" u="none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charset="0" pitchFamily="34" typeface="Arial"/>
              <a:ea typeface="+mn-ea"/>
              <a:cs charset="0" pitchFamily="34" typeface="Arial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170708" y="412598"/>
            <a:ext cx="5566074" cy="554667"/>
          </a:xfrm>
          <a:prstGeom prst="rect">
            <a:avLst/>
          </a:prstGeom>
          <a:noFill/>
          <a:ln>
            <a:noFill/>
          </a:ln>
          <a:effectLst>
            <a:innerShdw blurRad="63500" dir="5400000" dist="508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txBody>
          <a:bodyPr anchor="ctr" bIns="0" lIns="0" rIns="0" tIns="0"/>
          <a:lstStyle/>
          <a:p>
            <a:pPr algn="ctr" defTabSz="881666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mtClean="0" spc="0" strike="noStrike" sz="1600" u="none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НОРМАТИВНЫЕ ПРАВОВЫЕ ОСНОВЫ СОДЕРЖАНИЯ</a:t>
            </a:r>
          </a:p>
          <a:p>
            <a:pPr algn="ctr" defTabSz="881666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mtClean="0" spc="0" strike="noStrike" sz="1600" u="none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МОБИЛИЗАЦИОННОГО ЛЮДСКОГО РЕЗЕРВА</a:t>
            </a:r>
            <a:endParaRPr b="1" baseline="0" cap="none" dirty="0" i="0" kern="0" kumimoji="0" lang="ru-RU" noProof="0" normalizeH="0" spc="0" strike="noStrike" sz="1600" u="none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charset="0" panose="020B0604020202020204" pitchFamily="34" typeface="Arial"/>
              <a:ea typeface="+mn-ea"/>
              <a:cs charset="0" panose="020B0604020202020204" pitchFamily="34" typeface="Arial"/>
            </a:endParaRPr>
          </a:p>
        </p:txBody>
      </p:sp>
      <p:pic>
        <p:nvPicPr>
          <p:cNvPr id="280" name="Picture 6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170709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2" name="Скругленный прямоугольник 271"/>
          <p:cNvSpPr/>
          <p:nvPr/>
        </p:nvSpPr>
        <p:spPr>
          <a:xfrm flipH="1">
            <a:off x="2706134" y="2286732"/>
            <a:ext cx="4066169" cy="570474"/>
          </a:xfrm>
          <a:prstGeom prst="roundRect">
            <a:avLst>
              <a:gd fmla="val 5367" name="adj"/>
            </a:avLst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99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algn="ctr" cap="flat" cmpd="sng" w="3175">
            <a:solidFill>
              <a:schemeClr val="accent1">
                <a:lumMod val="75000"/>
              </a:schemeClr>
            </a:solidFill>
            <a:prstDash val="solid"/>
          </a:ln>
          <a:effectLst/>
          <a:scene3d>
            <a:camera prst="orthographicFront"/>
            <a:lightRig dir="t" rig="threePt"/>
          </a:scene3d>
          <a:sp3d>
            <a:bevelT/>
          </a:sp3d>
        </p:spPr>
        <p:txBody>
          <a:bodyPr anchor="ctr" bIns="0" lIns="0" rIns="0" rtlCol="0" tIns="0"/>
          <a:lstStyle/>
          <a:p>
            <a:pPr algn="ctr" defTabSz="805379" eaLnBrk="1" fontAlgn="auto" hangingPunct="1" indent="0" latinLnBrk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mtClean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itchFamily="34" typeface="Arial Narrow"/>
                <a:ea typeface="+mn-ea"/>
                <a:cs charset="-79" pitchFamily="2" typeface="Levenim MT"/>
              </a:rPr>
              <a:t>Указы Президента Российской </a:t>
            </a:r>
            <a:r>
              <a:rPr b="1" baseline="0" cap="none" dirty="0" i="0" kern="0" kumimoji="0" lang="ru-RU" noProof="0" normalizeH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itchFamily="34" typeface="Arial Narrow"/>
                <a:ea typeface="+mn-ea"/>
                <a:cs charset="-79" pitchFamily="2" typeface="Levenim MT"/>
              </a:rPr>
              <a:t>Ф</a:t>
            </a:r>
            <a:r>
              <a:rPr b="1" baseline="0" cap="none" dirty="0" i="0" kern="0" kumimoji="0" lang="ru-RU" noProof="0" normalizeH="0" smtClean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itchFamily="34" typeface="Arial Narrow"/>
                <a:ea typeface="+mn-ea"/>
                <a:cs charset="-79" pitchFamily="2" typeface="Levenim MT"/>
              </a:rPr>
              <a:t>едерации и </a:t>
            </a:r>
          </a:p>
          <a:p>
            <a:pPr algn="ctr" defTabSz="805379" eaLnBrk="1" fontAlgn="auto" hangingPunct="1" indent="0" latinLnBrk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mtClean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itchFamily="34" typeface="Arial Narrow"/>
                <a:ea typeface="+mn-ea"/>
                <a:cs charset="-79" pitchFamily="2" typeface="Levenim MT"/>
              </a:rPr>
              <a:t>федеральные законы Российской Федерации</a:t>
            </a:r>
            <a:endParaRPr b="1" baseline="0" cap="none" dirty="0" i="0" kern="0" kumimoji="0" lang="ru-RU" noProof="0" normalizeH="0" spc="0" strike="noStrike" sz="14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Arial Narrow"/>
              <a:ea typeface="+mn-ea"/>
              <a:cs charset="-79" pitchFamily="2" typeface="Levenim MT"/>
            </a:endParaRPr>
          </a:p>
        </p:txBody>
      </p:sp>
      <p:grpSp>
        <p:nvGrpSpPr>
          <p:cNvPr id="273" name="Группа 272"/>
          <p:cNvGrpSpPr/>
          <p:nvPr/>
        </p:nvGrpSpPr>
        <p:grpSpPr>
          <a:xfrm>
            <a:off x="2925043" y="2950990"/>
            <a:ext cx="1527269" cy="1872000"/>
            <a:chOff x="2641934" y="1565665"/>
            <a:chExt cx="1241142" cy="1552506"/>
          </a:xfrm>
        </p:grpSpPr>
        <p:sp>
          <p:nvSpPr>
            <p:cNvPr id="274" name="TextBox 273"/>
            <p:cNvSpPr txBox="1"/>
            <p:nvPr/>
          </p:nvSpPr>
          <p:spPr>
            <a:xfrm>
              <a:off x="2641934" y="1565665"/>
              <a:ext cx="1241142" cy="1552506"/>
            </a:xfrm>
            <a:prstGeom prst="rect">
              <a:avLst/>
            </a:prstGeom>
            <a:solidFill>
              <a:sysClr lastClr="FFFFFF" val="window"/>
            </a:solidFill>
            <a:ln>
              <a:solidFill>
                <a:srgbClr val="000000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bIns="23997" lIns="0" rIns="0" rtlCol="0" tIns="95988" wrap="square">
              <a:noAutofit/>
            </a:bodyPr>
            <a:lstStyle/>
            <a:p>
              <a:pPr algn="ctr" defTabSz="676543" eaLnBrk="1" fontAlgn="base" hangingPunct="1" indent="0" latinLnBrk="0" lvl="0" marL="0" marR="0" rtl="0">
                <a:lnSpc>
                  <a:spcPts val="525"/>
                </a:lnSpc>
                <a:spcBef>
                  <a:spcPct val="0"/>
                </a:spcBef>
                <a:spcAft>
                  <a:spcPts val="15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dirty="0" i="0" kern="0" kumimoji="0" lang="ru-RU" noProof="0" normalizeH="0" spc="0" strike="noStrike" sz="7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endParaRPr>
            </a:p>
            <a:p>
              <a:pPr algn="ctr" defTabSz="676543" eaLnBrk="1" fontAlgn="base" hangingPunct="1" indent="0" latinLnBrk="0" lvl="0" marL="0" marR="0" rtl="0">
                <a:lnSpc>
                  <a:spcPts val="525"/>
                </a:lnSpc>
                <a:spcBef>
                  <a:spcPct val="0"/>
                </a:spcBef>
                <a:spcAft>
                  <a:spcPts val="15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dirty="0" i="0" kern="0" kumimoji="0" lang="ru-RU" noProof="0" normalizeH="0" spc="0" strike="noStrike" sz="7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endParaRPr>
            </a:p>
            <a:p>
              <a:pPr algn="ctr" defTabSz="676543" eaLnBrk="1" fontAlgn="base" hangingPunct="1" indent="0" latinLnBrk="0" lvl="0" marL="0" marR="0" rtl="0">
                <a:lnSpc>
                  <a:spcPts val="525"/>
                </a:lnSpc>
                <a:spcBef>
                  <a:spcPct val="0"/>
                </a:spcBef>
                <a:spcAft>
                  <a:spcPts val="15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dirty="0" i="0" kern="0" kumimoji="0" lang="ru-RU" noProof="0" normalizeH="0" smtClean="0" spc="0" strike="noStrike" sz="7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endParaRPr>
            </a:p>
            <a:p>
              <a:pPr algn="ctr" defTabSz="676543" eaLnBrk="1" fontAlgn="base" hangingPunct="1" indent="0" latinLnBrk="0" lvl="0" marL="0" marR="0" rtl="0">
                <a:lnSpc>
                  <a:spcPts val="525"/>
                </a:lnSpc>
                <a:spcBef>
                  <a:spcPct val="0"/>
                </a:spcBef>
                <a:spcAft>
                  <a:spcPts val="15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dirty="0" i="0" kern="0" kumimoji="0" lang="ru-RU" noProof="0" normalizeH="0" spc="0" strike="noStrike" sz="7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endParaRPr>
            </a:p>
            <a:p>
              <a:pPr algn="ctr" defTabSz="676543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ts val="15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0" kumimoji="0" lang="ru-RU" noProof="0" normalizeH="0" spc="0" strike="noStrike" sz="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0" panose="02020603050405020304" pitchFamily="18" typeface="Times New Roman"/>
                  <a:ea typeface="+mn-ea"/>
                  <a:cs charset="0" panose="02020603050405020304" pitchFamily="18" typeface="Times New Roman"/>
                </a:rPr>
                <a:t>УКАЗ</a:t>
              </a:r>
            </a:p>
            <a:p>
              <a:pPr algn="ctr" defTabSz="676543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b="0" baseline="0" cap="none" dirty="0" i="0" kern="0" kumimoji="0" lang="ru-RU" noProof="0" normalizeH="0" spc="0" strike="noStrike" sz="6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0" panose="020B0606020202030204" pitchFamily="34" typeface="Arial Narrow"/>
                  <a:ea typeface="+mn-ea"/>
                  <a:cs charset="0" panose="02020603050405020304" pitchFamily="18" typeface="Times New Roman"/>
                </a:rPr>
                <a:t>ПРЕЗИДЕНТА </a:t>
              </a:r>
            </a:p>
            <a:p>
              <a:pPr algn="ctr" defTabSz="676543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b="0" baseline="0" cap="none" dirty="0" i="0" kern="0" kumimoji="0" lang="ru-RU" noProof="0" normalizeH="0" spc="0" strike="noStrike" sz="6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0" panose="020B0606020202030204" pitchFamily="34" typeface="Arial Narrow"/>
                  <a:ea typeface="+mn-ea"/>
                  <a:cs charset="0" panose="02020603050405020304" pitchFamily="18" typeface="Times New Roman"/>
                </a:rPr>
                <a:t>РОССИЙСКОЙ ФЕДЕРАЦИИ</a:t>
              </a:r>
              <a:endParaRPr b="0" baseline="0" cap="none" dirty="0" i="0" kern="0" kumimoji="0" lang="ru-RU" noProof="0" normalizeH="0" spc="0" strike="noStrike" sz="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6020202030204" pitchFamily="34" typeface="Arial Narrow"/>
                <a:ea typeface="+mn-ea"/>
                <a:cs charset="0" panose="02020603050405020304" pitchFamily="18" typeface="Times New Roman"/>
              </a:endParaRPr>
            </a:p>
            <a:p>
              <a:pPr algn="ctr" defTabSz="676543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b="1" baseline="0" cap="none" dirty="0" i="0" kern="0" kumimoji="0" lang="ru-RU" noProof="0" normalizeH="0" spc="0" strike="noStrike" sz="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6020202030204" pitchFamily="34" typeface="Arial Narrow"/>
                <a:ea typeface="+mn-ea"/>
                <a:cs charset="0" panose="02020603050405020304" pitchFamily="18" typeface="Times New Roman"/>
              </a:endParaRPr>
            </a:p>
            <a:p>
              <a:pPr algn="ctr" defTabSz="676543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0" kumimoji="0" lang="ru-RU" noProof="0" normalizeH="0" spc="0" strike="noStrike" sz="6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0" panose="020B0606020202030204" pitchFamily="34" typeface="Arial Narrow"/>
                  <a:ea typeface="+mn-ea"/>
                  <a:cs charset="0" panose="02020603050405020304" pitchFamily="18" typeface="Times New Roman"/>
                </a:rPr>
                <a:t>от 17.07.2015 г. № 370</a:t>
              </a:r>
            </a:p>
            <a:p>
              <a:pPr algn="ctr" defTabSz="676543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b="1" baseline="0" cap="none" dirty="0" i="0" kern="0" kumimoji="0" lang="ru-RU" noProof="0" normalizeH="0" spc="0" strike="noStrike" sz="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6020202030204" pitchFamily="34" typeface="Arial Narrow"/>
                <a:ea typeface="+mn-ea"/>
                <a:cs charset="0" panose="02020603050405020304" pitchFamily="18" typeface="Times New Roman"/>
              </a:endParaRPr>
            </a:p>
            <a:p>
              <a:pPr algn="ctr" defTabSz="676543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0" kumimoji="0" lang="ru-RU" noProof="0" normalizeH="0" spc="0" strike="noStrike" sz="7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0" panose="020B0606020202030204" pitchFamily="34" typeface="Arial Narrow"/>
                  <a:ea typeface="+mn-ea"/>
                  <a:cs charset="0" panose="02020603050405020304" pitchFamily="18" typeface="Times New Roman"/>
                </a:rPr>
                <a:t>«О создании мобилизационного людского резерва Вооруженных Сил Российской Федерации»</a:t>
              </a:r>
            </a:p>
          </p:txBody>
        </p:sp>
        <p:grpSp>
          <p:nvGrpSpPr>
            <p:cNvPr id="275" name="Группа 274"/>
            <p:cNvGrpSpPr/>
            <p:nvPr/>
          </p:nvGrpSpPr>
          <p:grpSpPr>
            <a:xfrm>
              <a:off x="3154697" y="1633304"/>
              <a:ext cx="216571" cy="253036"/>
              <a:chOff x="880313" y="1666694"/>
              <a:chExt cx="216571" cy="253036"/>
            </a:xfrm>
          </p:grpSpPr>
          <p:sp>
            <p:nvSpPr>
              <p:cNvPr id="276" name="Freeform 66"/>
              <p:cNvSpPr>
                <a:spLocks/>
              </p:cNvSpPr>
              <p:nvPr/>
            </p:nvSpPr>
            <p:spPr bwMode="auto">
              <a:xfrm>
                <a:off x="880313" y="1666694"/>
                <a:ext cx="216571" cy="253036"/>
              </a:xfrm>
              <a:custGeom>
                <a:avLst/>
                <a:gdLst>
                  <a:gd fmla="*/ 11169 w 11189" name="T0"/>
                  <a:gd fmla="*/ 11270 h 13462" name="T1"/>
                  <a:gd fmla="*/ 9749 w 11189" name="T2"/>
                  <a:gd fmla="*/ 12576 h 13462" name="T3"/>
                  <a:gd fmla="*/ 9749 w 11189" name="T4"/>
                  <a:gd fmla="*/ 12576 h 13462" name="T5"/>
                  <a:gd fmla="*/ 6868 w 11189" name="T6"/>
                  <a:gd fmla="*/ 12576 h 13462" name="T7"/>
                  <a:gd fmla="*/ 5611 w 11189" name="T8"/>
                  <a:gd fmla="*/ 13462 h 13462" name="T9"/>
                  <a:gd fmla="*/ 4336 w 11189" name="T10"/>
                  <a:gd fmla="*/ 12576 h 13462" name="T11"/>
                  <a:gd fmla="*/ 4336 w 11189" name="T12"/>
                  <a:gd fmla="*/ 12576 h 13462" name="T13"/>
                  <a:gd fmla="*/ 1336 w 11189" name="T14"/>
                  <a:gd fmla="*/ 12576 h 13462" name="T15"/>
                  <a:gd fmla="*/ 10 w 11189" name="T16"/>
                  <a:gd fmla="*/ 11270 h 13462" name="T17"/>
                  <a:gd fmla="*/ 10 w 11189" name="T18"/>
                  <a:gd fmla="*/ 11270 h 13462" name="T19"/>
                  <a:gd fmla="*/ 10 w 11189" name="T20"/>
                  <a:gd fmla="*/ 11245 h 13462" name="T21"/>
                  <a:gd fmla="*/ 0 w 11189" name="T22"/>
                  <a:gd fmla="*/ 11245 h 13462" name="T23"/>
                  <a:gd fmla="*/ 0 w 11189" name="T24"/>
                  <a:gd fmla="*/ 0 h 13462" name="T25"/>
                  <a:gd fmla="*/ 11189 w 11189" name="T26"/>
                  <a:gd fmla="*/ 0 h 13462" name="T27"/>
                  <a:gd fmla="*/ 11189 w 11189" name="T28"/>
                  <a:gd fmla="*/ 11245 h 13462" name="T29"/>
                  <a:gd fmla="*/ 11169 w 11189" name="T30"/>
                  <a:gd fmla="*/ 11245 h 13462" name="T31"/>
                  <a:gd fmla="*/ 11169 w 11189" name="T32"/>
                  <a:gd fmla="*/ 11270 h 13462" name="T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13462" w="11189">
                    <a:moveTo>
                      <a:pt x="11169" y="11270"/>
                    </a:moveTo>
                    <a:cubicBezTo>
                      <a:pt x="11189" y="12177"/>
                      <a:pt x="10650" y="12576"/>
                      <a:pt x="9749" y="12576"/>
                    </a:cubicBezTo>
                    <a:lnTo>
                      <a:pt x="9749" y="12576"/>
                    </a:lnTo>
                    <a:lnTo>
                      <a:pt x="6868" y="12576"/>
                    </a:lnTo>
                    <a:cubicBezTo>
                      <a:pt x="6200" y="12576"/>
                      <a:pt x="5647" y="13119"/>
                      <a:pt x="5611" y="13462"/>
                    </a:cubicBezTo>
                    <a:cubicBezTo>
                      <a:pt x="5626" y="13129"/>
                      <a:pt x="4968" y="12535"/>
                      <a:pt x="4336" y="12576"/>
                    </a:cubicBezTo>
                    <a:lnTo>
                      <a:pt x="4336" y="12576"/>
                    </a:lnTo>
                    <a:lnTo>
                      <a:pt x="1336" y="12576"/>
                    </a:lnTo>
                    <a:cubicBezTo>
                      <a:pt x="424" y="12576"/>
                      <a:pt x="10" y="12177"/>
                      <a:pt x="10" y="11270"/>
                    </a:cubicBezTo>
                    <a:lnTo>
                      <a:pt x="10" y="11270"/>
                    </a:lnTo>
                    <a:lnTo>
                      <a:pt x="10" y="11245"/>
                    </a:lnTo>
                    <a:lnTo>
                      <a:pt x="0" y="11245"/>
                    </a:lnTo>
                    <a:lnTo>
                      <a:pt x="0" y="0"/>
                    </a:lnTo>
                    <a:lnTo>
                      <a:pt x="11189" y="0"/>
                    </a:lnTo>
                    <a:lnTo>
                      <a:pt x="11189" y="11245"/>
                    </a:lnTo>
                    <a:lnTo>
                      <a:pt x="11169" y="11245"/>
                    </a:lnTo>
                    <a:lnTo>
                      <a:pt x="11169" y="11270"/>
                    </a:lnTo>
                    <a:close/>
                  </a:path>
                </a:pathLst>
              </a:custGeom>
              <a:solidFill>
                <a:srgbClr val="DD2A1B"/>
              </a:solidFill>
              <a:ln w="3175">
                <a:solidFill>
                  <a:srgbClr val="000000">
                    <a:lumMod val="65000"/>
                    <a:lumOff val="35000"/>
                  </a:srgbClr>
                </a:solidFill>
                <a:round/>
                <a:headEnd/>
                <a:tailEnd/>
              </a:ln>
            </p:spPr>
            <p:txBody>
              <a:bodyPr anchor="t" anchorCtr="0" bIns="60952" compatLnSpc="1" lIns="121904" numCol="1" rIns="121904" tIns="60952" vert="horz" wrap="square">
                <a:prstTxWarp prst="textNoShape">
                  <a:avLst/>
                </a:prstTxWarp>
              </a:bodyPr>
              <a:lstStyle/>
              <a:p>
                <a:pPr algn="l" defTabSz="685188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b="0" baseline="0" cap="none" i="0" kern="0" kumimoji="0" lang="ru-RU" noProof="0" normalizeH="0" spc="0" strike="noStrike" sz="1800" u="none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charset="0" panose="020B0604020202020204" pitchFamily="34" typeface="Arial"/>
                </a:endParaRPr>
              </a:p>
            </p:txBody>
          </p:sp>
          <p:pic>
            <p:nvPicPr>
              <p:cNvPr id="277" name="Рисунок 276"/>
              <p:cNvPicPr>
                <a:picLocks noChangeArrowheads="1" noChangeAspect="1"/>
              </p:cNvPicPr>
              <p:nvPr/>
            </p:nvPicPr>
            <p:blipFill>
              <a:blip cstate="print"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2768" y="1670917"/>
                <a:ext cx="192616" cy="213946"/>
              </a:xfrm>
              <a:prstGeom prst="rect">
                <a:avLst/>
              </a:prstGeom>
              <a:noFill/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78" name="Группа 277"/>
          <p:cNvGrpSpPr/>
          <p:nvPr/>
        </p:nvGrpSpPr>
        <p:grpSpPr>
          <a:xfrm>
            <a:off x="4904216" y="2953981"/>
            <a:ext cx="1421679" cy="1872000"/>
            <a:chOff x="4306474" y="1593535"/>
            <a:chExt cx="1155334" cy="1516248"/>
          </a:xfrm>
        </p:grpSpPr>
        <p:sp>
          <p:nvSpPr>
            <p:cNvPr id="279" name="TextBox 278"/>
            <p:cNvSpPr txBox="1"/>
            <p:nvPr/>
          </p:nvSpPr>
          <p:spPr>
            <a:xfrm>
              <a:off x="4306474" y="1593535"/>
              <a:ext cx="1155334" cy="1516248"/>
            </a:xfrm>
            <a:prstGeom prst="rect">
              <a:avLst/>
            </a:prstGeom>
            <a:solidFill>
              <a:sysClr lastClr="FFFFFF" val="window"/>
            </a:solidFill>
            <a:ln>
              <a:solidFill>
                <a:srgbClr val="000000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bIns="17992" lIns="0" rIns="0" rtlCol="0" tIns="71969" wrap="square">
              <a:noAutofit/>
            </a:bodyPr>
            <a:lstStyle/>
            <a:p>
              <a:pPr algn="ctr" defTabSz="676543" eaLnBrk="1" fontAlgn="base" hangingPunct="1" indent="0" latinLnBrk="0" lvl="0" marL="0" marR="0" rtl="0">
                <a:lnSpc>
                  <a:spcPts val="525"/>
                </a:lnSpc>
                <a:spcBef>
                  <a:spcPct val="0"/>
                </a:spcBef>
                <a:spcAft>
                  <a:spcPts val="15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dirty="0" i="0" kern="0" kumimoji="0" lang="ru-RU" noProof="0" normalizeH="0" spc="0" strike="noStrike" sz="7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endParaRPr>
            </a:p>
            <a:p>
              <a:pPr algn="ctr" defTabSz="676543" eaLnBrk="1" fontAlgn="base" hangingPunct="1" indent="0" latinLnBrk="0" lvl="0" marL="0" marR="0" rtl="0">
                <a:lnSpc>
                  <a:spcPts val="525"/>
                </a:lnSpc>
                <a:spcBef>
                  <a:spcPct val="0"/>
                </a:spcBef>
                <a:spcAft>
                  <a:spcPts val="15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dirty="0" i="0" kern="0" kumimoji="0" lang="ru-RU" noProof="0" normalizeH="0" spc="0" strike="noStrike" sz="7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endParaRPr>
            </a:p>
            <a:p>
              <a:pPr algn="ctr" defTabSz="676543" eaLnBrk="1" fontAlgn="base" hangingPunct="1" indent="0" latinLnBrk="0" lvl="0" marL="0" marR="0" rtl="0">
                <a:lnSpc>
                  <a:spcPts val="525"/>
                </a:lnSpc>
                <a:spcBef>
                  <a:spcPct val="0"/>
                </a:spcBef>
                <a:spcAft>
                  <a:spcPts val="15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dirty="0" i="0" kern="0" kumimoji="0" lang="ru-RU" noProof="0" normalizeH="0" smtClean="0" spc="0" strike="noStrike" sz="7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endParaRPr>
            </a:p>
            <a:p>
              <a:pPr algn="ctr" defTabSz="676543" eaLnBrk="1" fontAlgn="base" hangingPunct="1" indent="0" latinLnBrk="0" lvl="0" marL="0" marR="0" rtl="0">
                <a:lnSpc>
                  <a:spcPts val="525"/>
                </a:lnSpc>
                <a:spcBef>
                  <a:spcPct val="0"/>
                </a:spcBef>
                <a:spcAft>
                  <a:spcPts val="15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dirty="0" i="0" kern="0" kumimoji="0" lang="ru-RU" noProof="0" normalizeH="0" spc="0" strike="noStrike" sz="7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endParaRPr>
            </a:p>
            <a:p>
              <a:pPr algn="ctr" defTabSz="676543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ts val="15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0" kumimoji="0" lang="ru-RU" noProof="0" normalizeH="0" spc="0" strike="noStrike" sz="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0" panose="02020603050405020304" pitchFamily="18" typeface="Times New Roman"/>
                  <a:ea typeface="+mn-ea"/>
                  <a:cs charset="0" panose="02020603050405020304" pitchFamily="18" typeface="Times New Roman"/>
                </a:rPr>
                <a:t>УКАЗ</a:t>
              </a:r>
            </a:p>
            <a:p>
              <a:pPr algn="ctr" defTabSz="676543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b="0" baseline="0" cap="none" dirty="0" i="0" kern="0" kumimoji="0" lang="ru-RU" noProof="0" normalizeH="0" spc="0" strike="noStrike" sz="6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0" panose="020B0606020202030204" pitchFamily="34" typeface="Arial Narrow"/>
                  <a:ea typeface="+mn-ea"/>
                  <a:cs charset="0" panose="02020603050405020304" pitchFamily="18" typeface="Times New Roman"/>
                </a:rPr>
                <a:t>ПРЕЗИДЕНТА </a:t>
              </a:r>
            </a:p>
            <a:p>
              <a:pPr algn="ctr" defTabSz="676543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b="0" baseline="0" cap="none" dirty="0" i="0" kern="0" kumimoji="0" lang="ru-RU" noProof="0" normalizeH="0" spc="0" strike="noStrike" sz="6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0" panose="020B0606020202030204" pitchFamily="34" typeface="Arial Narrow"/>
                  <a:ea typeface="+mn-ea"/>
                  <a:cs charset="0" panose="02020603050405020304" pitchFamily="18" typeface="Times New Roman"/>
                </a:rPr>
                <a:t>РОССИЙСКОЙ ФЕДЕРАЦИИ</a:t>
              </a:r>
              <a:endParaRPr b="0" baseline="0" cap="none" dirty="0" i="0" kern="0" kumimoji="0" lang="ru-RU" noProof="0" normalizeH="0" spc="0" strike="noStrike" sz="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6020202030204" pitchFamily="34" typeface="Arial Narrow"/>
                <a:ea typeface="+mn-ea"/>
                <a:cs charset="0" panose="02020603050405020304" pitchFamily="18" typeface="Times New Roman"/>
              </a:endParaRPr>
            </a:p>
            <a:p>
              <a:pPr algn="ctr" defTabSz="676543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b="1" baseline="0" cap="none" dirty="0" i="0" kern="0" kumimoji="0" lang="ru-RU" noProof="0" normalizeH="0" spc="0" strike="noStrike" sz="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6020202030204" pitchFamily="34" typeface="Arial Narrow"/>
                <a:ea typeface="+mn-ea"/>
                <a:cs charset="0" panose="02020603050405020304" pitchFamily="18" typeface="Times New Roman"/>
              </a:endParaRPr>
            </a:p>
            <a:p>
              <a:pPr algn="ctr" defTabSz="676543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0" kumimoji="0" lang="ru-RU" noProof="0" normalizeH="0" spc="0" strike="noStrike" sz="6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0" panose="020B0606020202030204" pitchFamily="34" typeface="Arial Narrow"/>
                  <a:ea typeface="+mn-ea"/>
                  <a:cs charset="0" panose="02020603050405020304" pitchFamily="18" typeface="Times New Roman"/>
                </a:rPr>
                <a:t>от 25.08.2021 г. № 492</a:t>
              </a:r>
            </a:p>
            <a:p>
              <a:pPr algn="ctr" defTabSz="676543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b="1" baseline="0" cap="none" dirty="0" i="0" kern="0" kumimoji="0" lang="ru-RU" noProof="0" normalizeH="0" spc="0" strike="noStrike" sz="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6020202030204" pitchFamily="34" typeface="Arial Narrow"/>
                <a:ea typeface="+mn-ea"/>
                <a:cs charset="0" panose="02020603050405020304" pitchFamily="18" typeface="Times New Roman"/>
              </a:endParaRPr>
            </a:p>
            <a:p>
              <a:pPr algn="ctr" defTabSz="676543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0" kumimoji="0" lang="ru-RU" noProof="0" normalizeH="0" spc="0" strike="noStrike" sz="7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0" panose="020B0606020202030204" pitchFamily="34" typeface="Arial Narrow"/>
                  <a:ea typeface="+mn-ea"/>
                  <a:cs charset="0" panose="02020603050405020304" pitchFamily="18" typeface="Times New Roman"/>
                </a:rPr>
                <a:t>«О мобилизационном людском резерве Вооруженных Сил </a:t>
              </a:r>
            </a:p>
            <a:p>
              <a:pPr algn="ctr" defTabSz="676543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0" kumimoji="0" lang="ru-RU" noProof="0" normalizeH="0" spc="0" strike="noStrike" sz="7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0" panose="020B0606020202030204" pitchFamily="34" typeface="Arial Narrow"/>
                  <a:ea typeface="+mn-ea"/>
                  <a:cs charset="0" panose="02020603050405020304" pitchFamily="18" typeface="Times New Roman"/>
                </a:rPr>
                <a:t>Российской Федерации»</a:t>
              </a:r>
            </a:p>
          </p:txBody>
        </p:sp>
        <p:grpSp>
          <p:nvGrpSpPr>
            <p:cNvPr id="281" name="Группа 280"/>
            <p:cNvGrpSpPr/>
            <p:nvPr/>
          </p:nvGrpSpPr>
          <p:grpSpPr>
            <a:xfrm>
              <a:off x="4781186" y="1626431"/>
              <a:ext cx="216571" cy="253036"/>
              <a:chOff x="880313" y="1666694"/>
              <a:chExt cx="216571" cy="253036"/>
            </a:xfrm>
          </p:grpSpPr>
          <p:sp>
            <p:nvSpPr>
              <p:cNvPr id="282" name="Freeform 66"/>
              <p:cNvSpPr>
                <a:spLocks/>
              </p:cNvSpPr>
              <p:nvPr/>
            </p:nvSpPr>
            <p:spPr bwMode="auto">
              <a:xfrm>
                <a:off x="880313" y="1666694"/>
                <a:ext cx="216571" cy="253036"/>
              </a:xfrm>
              <a:custGeom>
                <a:avLst/>
                <a:gdLst>
                  <a:gd fmla="*/ 11169 w 11189" name="T0"/>
                  <a:gd fmla="*/ 11270 h 13462" name="T1"/>
                  <a:gd fmla="*/ 9749 w 11189" name="T2"/>
                  <a:gd fmla="*/ 12576 h 13462" name="T3"/>
                  <a:gd fmla="*/ 9749 w 11189" name="T4"/>
                  <a:gd fmla="*/ 12576 h 13462" name="T5"/>
                  <a:gd fmla="*/ 6868 w 11189" name="T6"/>
                  <a:gd fmla="*/ 12576 h 13462" name="T7"/>
                  <a:gd fmla="*/ 5611 w 11189" name="T8"/>
                  <a:gd fmla="*/ 13462 h 13462" name="T9"/>
                  <a:gd fmla="*/ 4336 w 11189" name="T10"/>
                  <a:gd fmla="*/ 12576 h 13462" name="T11"/>
                  <a:gd fmla="*/ 4336 w 11189" name="T12"/>
                  <a:gd fmla="*/ 12576 h 13462" name="T13"/>
                  <a:gd fmla="*/ 1336 w 11189" name="T14"/>
                  <a:gd fmla="*/ 12576 h 13462" name="T15"/>
                  <a:gd fmla="*/ 10 w 11189" name="T16"/>
                  <a:gd fmla="*/ 11270 h 13462" name="T17"/>
                  <a:gd fmla="*/ 10 w 11189" name="T18"/>
                  <a:gd fmla="*/ 11270 h 13462" name="T19"/>
                  <a:gd fmla="*/ 10 w 11189" name="T20"/>
                  <a:gd fmla="*/ 11245 h 13462" name="T21"/>
                  <a:gd fmla="*/ 0 w 11189" name="T22"/>
                  <a:gd fmla="*/ 11245 h 13462" name="T23"/>
                  <a:gd fmla="*/ 0 w 11189" name="T24"/>
                  <a:gd fmla="*/ 0 h 13462" name="T25"/>
                  <a:gd fmla="*/ 11189 w 11189" name="T26"/>
                  <a:gd fmla="*/ 0 h 13462" name="T27"/>
                  <a:gd fmla="*/ 11189 w 11189" name="T28"/>
                  <a:gd fmla="*/ 11245 h 13462" name="T29"/>
                  <a:gd fmla="*/ 11169 w 11189" name="T30"/>
                  <a:gd fmla="*/ 11245 h 13462" name="T31"/>
                  <a:gd fmla="*/ 11169 w 11189" name="T32"/>
                  <a:gd fmla="*/ 11270 h 13462" name="T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13462" w="11189">
                    <a:moveTo>
                      <a:pt x="11169" y="11270"/>
                    </a:moveTo>
                    <a:cubicBezTo>
                      <a:pt x="11189" y="12177"/>
                      <a:pt x="10650" y="12576"/>
                      <a:pt x="9749" y="12576"/>
                    </a:cubicBezTo>
                    <a:lnTo>
                      <a:pt x="9749" y="12576"/>
                    </a:lnTo>
                    <a:lnTo>
                      <a:pt x="6868" y="12576"/>
                    </a:lnTo>
                    <a:cubicBezTo>
                      <a:pt x="6200" y="12576"/>
                      <a:pt x="5647" y="13119"/>
                      <a:pt x="5611" y="13462"/>
                    </a:cubicBezTo>
                    <a:cubicBezTo>
                      <a:pt x="5626" y="13129"/>
                      <a:pt x="4968" y="12535"/>
                      <a:pt x="4336" y="12576"/>
                    </a:cubicBezTo>
                    <a:lnTo>
                      <a:pt x="4336" y="12576"/>
                    </a:lnTo>
                    <a:lnTo>
                      <a:pt x="1336" y="12576"/>
                    </a:lnTo>
                    <a:cubicBezTo>
                      <a:pt x="424" y="12576"/>
                      <a:pt x="10" y="12177"/>
                      <a:pt x="10" y="11270"/>
                    </a:cubicBezTo>
                    <a:lnTo>
                      <a:pt x="10" y="11270"/>
                    </a:lnTo>
                    <a:lnTo>
                      <a:pt x="10" y="11245"/>
                    </a:lnTo>
                    <a:lnTo>
                      <a:pt x="0" y="11245"/>
                    </a:lnTo>
                    <a:lnTo>
                      <a:pt x="0" y="0"/>
                    </a:lnTo>
                    <a:lnTo>
                      <a:pt x="11189" y="0"/>
                    </a:lnTo>
                    <a:lnTo>
                      <a:pt x="11189" y="11245"/>
                    </a:lnTo>
                    <a:lnTo>
                      <a:pt x="11169" y="11245"/>
                    </a:lnTo>
                    <a:lnTo>
                      <a:pt x="11169" y="11270"/>
                    </a:lnTo>
                    <a:close/>
                  </a:path>
                </a:pathLst>
              </a:custGeom>
              <a:solidFill>
                <a:srgbClr val="DD2A1B"/>
              </a:solidFill>
              <a:ln w="3175">
                <a:solidFill>
                  <a:srgbClr val="000000">
                    <a:lumMod val="65000"/>
                    <a:lumOff val="35000"/>
                  </a:srgbClr>
                </a:solidFill>
                <a:round/>
                <a:headEnd/>
                <a:tailEnd/>
              </a:ln>
            </p:spPr>
            <p:txBody>
              <a:bodyPr anchor="t" anchorCtr="0" bIns="60952" compatLnSpc="1" lIns="121904" numCol="1" rIns="121904" tIns="60952" vert="horz" wrap="square">
                <a:prstTxWarp prst="textNoShape">
                  <a:avLst/>
                </a:prstTxWarp>
              </a:bodyPr>
              <a:lstStyle/>
              <a:p>
                <a:pPr algn="l" defTabSz="685188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b="0" baseline="0" cap="none" i="0" kern="0" kumimoji="0" lang="ru-RU" noProof="0" normalizeH="0" spc="0" strike="noStrike" sz="1800" u="none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charset="0" panose="020B0604020202020204" pitchFamily="34" typeface="Arial"/>
                </a:endParaRPr>
              </a:p>
            </p:txBody>
          </p:sp>
          <p:pic>
            <p:nvPicPr>
              <p:cNvPr id="283" name="Рисунок 282"/>
              <p:cNvPicPr>
                <a:picLocks noChangeArrowheads="1" noChangeAspect="1"/>
              </p:cNvPicPr>
              <p:nvPr/>
            </p:nvPicPr>
            <p:blipFill>
              <a:blip cstate="print"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2295" y="1680792"/>
                <a:ext cx="192616" cy="213946"/>
              </a:xfrm>
              <a:prstGeom prst="rect">
                <a:avLst/>
              </a:prstGeom>
              <a:noFill/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84" name="Группа 283"/>
          <p:cNvGrpSpPr/>
          <p:nvPr/>
        </p:nvGrpSpPr>
        <p:grpSpPr>
          <a:xfrm>
            <a:off x="2794462" y="4930983"/>
            <a:ext cx="1728000" cy="2268000"/>
            <a:chOff x="3234522" y="886134"/>
            <a:chExt cx="958110" cy="1166507"/>
          </a:xfrm>
        </p:grpSpPr>
        <p:grpSp>
          <p:nvGrpSpPr>
            <p:cNvPr id="285" name="Группа 284"/>
            <p:cNvGrpSpPr/>
            <p:nvPr/>
          </p:nvGrpSpPr>
          <p:grpSpPr>
            <a:xfrm>
              <a:off x="3246562" y="886134"/>
              <a:ext cx="946070" cy="1166507"/>
              <a:chOff x="7851443" y="3246421"/>
              <a:chExt cx="1261426" cy="1555342"/>
            </a:xfrm>
          </p:grpSpPr>
          <p:grpSp>
            <p:nvGrpSpPr>
              <p:cNvPr id="289" name="Group 19"/>
              <p:cNvGrpSpPr>
                <a:grpSpLocks/>
              </p:cNvGrpSpPr>
              <p:nvPr/>
            </p:nvGrpSpPr>
            <p:grpSpPr bwMode="auto">
              <a:xfrm>
                <a:off x="7854916" y="3246421"/>
                <a:ext cx="1257953" cy="1555342"/>
                <a:chOff x="213" y="676"/>
                <a:chExt cx="2201" cy="2935"/>
              </a:xfrm>
            </p:grpSpPr>
            <p:sp>
              <p:nvSpPr>
                <p:cNvPr id="295" name="AutoShape 20"/>
                <p:cNvSpPr>
                  <a:spLocks noChangeArrowheads="1"/>
                </p:cNvSpPr>
                <p:nvPr/>
              </p:nvSpPr>
              <p:spPr bwMode="auto">
                <a:xfrm>
                  <a:off x="345" y="676"/>
                  <a:ext cx="2069" cy="2798"/>
                </a:xfrm>
                <a:prstGeom prst="cube">
                  <a:avLst>
                    <a:gd fmla="val 690" name="adj"/>
                  </a:avLst>
                </a:prstGeom>
                <a:solidFill>
                  <a:srgbClr val="A03E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bIns="46794" lIns="89988" rIns="89988" tIns="46794" wrap="none"/>
                <a:lstStyle/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altLang="ru-RU" b="0" baseline="0" cap="none" i="0" kern="0" kumimoji="0" lang="ru-RU" noProof="0" normalizeH="0" spc="0" strike="noStrike" sz="7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96" name="AutoShape 21"/>
                <p:cNvSpPr>
                  <a:spLocks noChangeArrowheads="1"/>
                </p:cNvSpPr>
                <p:nvPr/>
              </p:nvSpPr>
              <p:spPr bwMode="auto">
                <a:xfrm flipH="1" rot="16200000">
                  <a:off x="-778" y="1674"/>
                  <a:ext cx="2119" cy="137"/>
                </a:xfrm>
                <a:prstGeom prst="parallelogram">
                  <a:avLst>
                    <a:gd fmla="val 100680" name="adj"/>
                  </a:avLst>
                </a:prstGeom>
                <a:solidFill>
                  <a:srgbClr val="A03E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vert="eaVert" wrap="none"/>
                <a:lstStyle/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altLang="ru-RU" b="0" baseline="0" cap="none" i="0" kern="0" kumimoji="0" lang="ru-RU" noProof="0" normalizeH="0" spc="0" strike="noStrike" sz="7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97" name="AutoShape 22"/>
                <p:cNvSpPr>
                  <a:spLocks noChangeArrowheads="1"/>
                </p:cNvSpPr>
                <p:nvPr/>
              </p:nvSpPr>
              <p:spPr bwMode="auto">
                <a:xfrm>
                  <a:off x="291" y="728"/>
                  <a:ext cx="2068" cy="2838"/>
                </a:xfrm>
                <a:prstGeom prst="cube">
                  <a:avLst>
                    <a:gd fmla="val 5417" name="adj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bIns="46794" lIns="89988" rIns="89988" tIns="46794" wrap="none"/>
                <a:lstStyle/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altLang="ru-RU" b="0" baseline="0" cap="none" i="0" kern="0" kumimoji="0" lang="ru-RU" noProof="0" normalizeH="0" spc="0" strike="noStrike" sz="7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298" name="AutoShape 23"/>
                <p:cNvSpPr>
                  <a:spLocks noChangeArrowheads="1"/>
                </p:cNvSpPr>
                <p:nvPr/>
              </p:nvSpPr>
              <p:spPr bwMode="auto">
                <a:xfrm>
                  <a:off x="214" y="813"/>
                  <a:ext cx="2069" cy="2798"/>
                </a:xfrm>
                <a:prstGeom prst="cube">
                  <a:avLst>
                    <a:gd fmla="val 690" name="adj"/>
                  </a:avLst>
                </a:prstGeom>
                <a:solidFill>
                  <a:srgbClr val="A03E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bIns="46794" lIns="89988" rIns="89988" tIns="46794" wrap="none"/>
                <a:lstStyle/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altLang="ru-RU" b="0" baseline="0" cap="none" i="0" kern="0" kumimoji="0" lang="ru-RU" noProof="0" normalizeH="0" spc="0" strike="noStrike" sz="7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</p:txBody>
            </p:sp>
          </p:grpSp>
          <p:pic>
            <p:nvPicPr>
              <p:cNvPr id="290" name="Picture 3"/>
              <p:cNvPicPr>
                <a:picLocks noChangeArrowheads="1" noChangeAspect="1"/>
              </p:cNvPicPr>
              <p:nvPr/>
            </p:nvPicPr>
            <p:blipFill rotWithShape="1">
              <a:blip cstate="screen"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20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rcRect b="34" l="129" r="93" t="19"/>
              <a:stretch/>
            </p:blipFill>
            <p:spPr bwMode="auto">
              <a:xfrm>
                <a:off x="7851443" y="3322482"/>
                <a:ext cx="1186555" cy="1475737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ln w="12700"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dkEdge">
                <a:bevelT h="50800" w="50800"/>
                <a:bevelB/>
              </a:sp3d>
            </p:spPr>
          </p:pic>
          <p:grpSp>
            <p:nvGrpSpPr>
              <p:cNvPr id="291" name="Группа 290"/>
              <p:cNvGrpSpPr/>
              <p:nvPr/>
            </p:nvGrpSpPr>
            <p:grpSpPr>
              <a:xfrm>
                <a:off x="8260095" y="3415292"/>
                <a:ext cx="347983" cy="419821"/>
                <a:chOff x="6101904" y="1302907"/>
                <a:chExt cx="707253" cy="853259"/>
              </a:xfrm>
            </p:grpSpPr>
            <p:sp>
              <p:nvSpPr>
                <p:cNvPr id="293" name="Freeform 6"/>
                <p:cNvSpPr>
                  <a:spLocks/>
                </p:cNvSpPr>
                <p:nvPr/>
              </p:nvSpPr>
              <p:spPr bwMode="auto">
                <a:xfrm>
                  <a:off x="6101904" y="1302907"/>
                  <a:ext cx="707253" cy="853259"/>
                </a:xfrm>
                <a:custGeom>
                  <a:avLst/>
                  <a:gdLst>
                    <a:gd fmla="*/ 11169 w 11189" name="T0"/>
                    <a:gd fmla="*/ 11270 h 13462" name="T1"/>
                    <a:gd fmla="*/ 9749 w 11189" name="T2"/>
                    <a:gd fmla="*/ 12576 h 13462" name="T3"/>
                    <a:gd fmla="*/ 9749 w 11189" name="T4"/>
                    <a:gd fmla="*/ 12576 h 13462" name="T5"/>
                    <a:gd fmla="*/ 6868 w 11189" name="T6"/>
                    <a:gd fmla="*/ 12576 h 13462" name="T7"/>
                    <a:gd fmla="*/ 5611 w 11189" name="T8"/>
                    <a:gd fmla="*/ 13462 h 13462" name="T9"/>
                    <a:gd fmla="*/ 4336 w 11189" name="T10"/>
                    <a:gd fmla="*/ 12576 h 13462" name="T11"/>
                    <a:gd fmla="*/ 4336 w 11189" name="T12"/>
                    <a:gd fmla="*/ 12576 h 13462" name="T13"/>
                    <a:gd fmla="*/ 1336 w 11189" name="T14"/>
                    <a:gd fmla="*/ 12576 h 13462" name="T15"/>
                    <a:gd fmla="*/ 10 w 11189" name="T16"/>
                    <a:gd fmla="*/ 11270 h 13462" name="T17"/>
                    <a:gd fmla="*/ 10 w 11189" name="T18"/>
                    <a:gd fmla="*/ 11270 h 13462" name="T19"/>
                    <a:gd fmla="*/ 10 w 11189" name="T20"/>
                    <a:gd fmla="*/ 11245 h 13462" name="T21"/>
                    <a:gd fmla="*/ 0 w 11189" name="T22"/>
                    <a:gd fmla="*/ 11245 h 13462" name="T23"/>
                    <a:gd fmla="*/ 0 w 11189" name="T24"/>
                    <a:gd fmla="*/ 0 h 13462" name="T25"/>
                    <a:gd fmla="*/ 11189 w 11189" name="T26"/>
                    <a:gd fmla="*/ 0 h 13462" name="T27"/>
                    <a:gd fmla="*/ 11189 w 11189" name="T28"/>
                    <a:gd fmla="*/ 11245 h 13462" name="T29"/>
                    <a:gd fmla="*/ 11169 w 11189" name="T30"/>
                    <a:gd fmla="*/ 11245 h 13462" name="T31"/>
                    <a:gd fmla="*/ 11169 w 11189" name="T32"/>
                    <a:gd fmla="*/ 11270 h 13462" name="T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13462" w="11189">
                      <a:moveTo>
                        <a:pt x="11169" y="11270"/>
                      </a:moveTo>
                      <a:cubicBezTo>
                        <a:pt x="11189" y="12177"/>
                        <a:pt x="10650" y="12576"/>
                        <a:pt x="9749" y="12576"/>
                      </a:cubicBezTo>
                      <a:lnTo>
                        <a:pt x="9749" y="12576"/>
                      </a:lnTo>
                      <a:lnTo>
                        <a:pt x="6868" y="12576"/>
                      </a:lnTo>
                      <a:cubicBezTo>
                        <a:pt x="6200" y="12576"/>
                        <a:pt x="5647" y="13119"/>
                        <a:pt x="5611" y="13462"/>
                      </a:cubicBezTo>
                      <a:cubicBezTo>
                        <a:pt x="5626" y="13129"/>
                        <a:pt x="4968" y="12535"/>
                        <a:pt x="4336" y="12576"/>
                      </a:cubicBezTo>
                      <a:lnTo>
                        <a:pt x="4336" y="12576"/>
                      </a:lnTo>
                      <a:lnTo>
                        <a:pt x="1336" y="12576"/>
                      </a:lnTo>
                      <a:cubicBezTo>
                        <a:pt x="424" y="12576"/>
                        <a:pt x="10" y="12177"/>
                        <a:pt x="10" y="11270"/>
                      </a:cubicBezTo>
                      <a:lnTo>
                        <a:pt x="10" y="11270"/>
                      </a:lnTo>
                      <a:lnTo>
                        <a:pt x="10" y="11245"/>
                      </a:lnTo>
                      <a:lnTo>
                        <a:pt x="0" y="11245"/>
                      </a:lnTo>
                      <a:lnTo>
                        <a:pt x="0" y="0"/>
                      </a:lnTo>
                      <a:lnTo>
                        <a:pt x="11189" y="0"/>
                      </a:lnTo>
                      <a:lnTo>
                        <a:pt x="11189" y="11245"/>
                      </a:lnTo>
                      <a:lnTo>
                        <a:pt x="11169" y="11245"/>
                      </a:lnTo>
                      <a:lnTo>
                        <a:pt x="11169" y="11270"/>
                      </a:lnTo>
                      <a:close/>
                    </a:path>
                  </a:pathLst>
                </a:custGeom>
                <a:solidFill>
                  <a:srgbClr val="DD2A1B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t" anchorCtr="0" bIns="60952" compatLnSpc="1" lIns="121904" numCol="1" rIns="121904" tIns="60952" vert="horz" wrap="square">
                  <a:prstTxWarp prst="textNoShape">
                    <a:avLst/>
                  </a:prstTxWarp>
                </a:bodyPr>
                <a:lstStyle/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</p:txBody>
            </p:sp>
            <p:pic>
              <p:nvPicPr>
                <p:cNvPr id="294" name="Рисунок 293"/>
                <p:cNvPicPr>
                  <a:picLocks noChangeArrowheads="1" noChangeAspect="1"/>
                </p:cNvPicPr>
                <p:nvPr/>
              </p:nvPicPr>
              <p:blipFill>
                <a:blip cstate="print" r:embed="rId5">
                  <a:duotone>
                    <a:srgbClr val="DAEDEF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52814" y="1446315"/>
                  <a:ext cx="587608" cy="604433"/>
                </a:xfrm>
                <a:prstGeom prst="rect">
                  <a:avLst/>
                </a:prstGeom>
                <a:noFill/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92" name="Text Box 89"/>
              <p:cNvSpPr txBox="1">
                <a:spLocks noChangeArrowheads="1"/>
              </p:cNvSpPr>
              <p:nvPr/>
            </p:nvSpPr>
            <p:spPr bwMode="auto">
              <a:xfrm>
                <a:off x="7868063" y="3899358"/>
                <a:ext cx="1132049" cy="897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 lIns="0" rIns="0" tIns="0" wrap="square">
                <a:spAutoFit/>
              </a:bodyPr>
              <a:lstStyle>
                <a:lvl1pPr indent="0" marL="0">
                  <a:defRPr sz="1100">
                    <a:latin typeface="+mn-lt"/>
                    <a:ea typeface="+mn-ea"/>
                    <a:cs typeface="+mn-cs"/>
                  </a:defRPr>
                </a:lvl1pPr>
                <a:lvl2pPr indent="0" marL="457200">
                  <a:defRPr sz="1100">
                    <a:latin typeface="+mn-lt"/>
                    <a:ea typeface="+mn-ea"/>
                    <a:cs typeface="+mn-cs"/>
                  </a:defRPr>
                </a:lvl2pPr>
                <a:lvl3pPr indent="0" marL="914400">
                  <a:defRPr sz="1100">
                    <a:latin typeface="+mn-lt"/>
                    <a:ea typeface="+mn-ea"/>
                    <a:cs typeface="+mn-cs"/>
                  </a:defRPr>
                </a:lvl3pPr>
                <a:lvl4pPr indent="0" marL="1371600">
                  <a:defRPr sz="1100">
                    <a:latin typeface="+mn-lt"/>
                    <a:ea typeface="+mn-ea"/>
                    <a:cs typeface="+mn-cs"/>
                  </a:defRPr>
                </a:lvl4pPr>
                <a:lvl5pPr indent="0" marL="1828800">
                  <a:defRPr sz="1100">
                    <a:latin typeface="+mn-lt"/>
                    <a:ea typeface="+mn-ea"/>
                    <a:cs typeface="+mn-cs"/>
                  </a:defRPr>
                </a:lvl5pPr>
                <a:lvl6pPr indent="0" marL="2286000">
                  <a:defRPr sz="1100">
                    <a:latin typeface="+mn-lt"/>
                    <a:ea typeface="+mn-ea"/>
                    <a:cs typeface="+mn-cs"/>
                  </a:defRPr>
                </a:lvl6pPr>
                <a:lvl7pPr indent="0" marL="2743200">
                  <a:defRPr sz="1100">
                    <a:latin typeface="+mn-lt"/>
                    <a:ea typeface="+mn-ea"/>
                    <a:cs typeface="+mn-cs"/>
                  </a:defRPr>
                </a:lvl7pPr>
                <a:lvl8pPr indent="0" marL="3200400">
                  <a:defRPr sz="1100">
                    <a:latin typeface="+mn-lt"/>
                    <a:ea typeface="+mn-ea"/>
                    <a:cs typeface="+mn-cs"/>
                  </a:defRPr>
                </a:lvl8pPr>
                <a:lvl9pPr indent="0" marL="365760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101" eaLnBrk="1" fontAlgn="auto" hangingPunct="1" indent="0" latinLnBrk="0" lvl="0" marL="0" marR="0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pc="0" strike="noStrike" sz="8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ФЕДЕРАЛЬНЫЙ ЗАКОН</a:t>
                </a:r>
              </a:p>
              <a:p>
                <a:pPr algn="ctr" defTabSz="685101" eaLnBrk="1" fontAlgn="auto" hangingPunct="1" indent="0" latinLnBrk="0" lvl="0" marL="0" marR="0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b="1" baseline="0" cap="none" dirty="0" i="0" kern="0" kumimoji="0" lang="ru-RU" noProof="0" normalizeH="0" spc="0" strike="noStrike" sz="6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anose="020B0606020202030204" pitchFamily="34" typeface="Arial Narrow"/>
                  <a:ea typeface="+mn-ea"/>
                  <a:cs charset="0" panose="02020603050405020304" pitchFamily="18" typeface="Times New Roman"/>
                </a:endParaRPr>
              </a:p>
              <a:p>
                <a:pPr algn="ctr" defTabSz="685101" eaLnBrk="1" fontAlgn="auto" hangingPunct="1" indent="0" latinLnBrk="0" lvl="0" marL="0" marR="0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pc="0" strike="noStrike" sz="9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от </a:t>
                </a:r>
                <a:r>
                  <a:rPr b="1" baseline="0" cap="none" dirty="0" i="0" kern="0" kumimoji="0" lang="ru-RU" noProof="0" normalizeH="0" smtClean="0" spc="0" strike="noStrike" sz="9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30 декабря 2012 г</a:t>
                </a:r>
                <a:r>
                  <a:rPr b="1" baseline="0" cap="none" dirty="0" i="0" kern="0" kumimoji="0" lang="ru-RU" noProof="0" normalizeH="0" spc="0" strike="noStrike" sz="9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.</a:t>
                </a:r>
              </a:p>
              <a:p>
                <a:pPr algn="ctr" defTabSz="685101" eaLnBrk="1" fontAlgn="auto" hangingPunct="1" indent="0" latinLnBrk="0" lvl="0" marL="0" marR="0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pc="0" strike="noStrike" sz="9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№ </a:t>
                </a:r>
                <a:r>
                  <a:rPr b="1" baseline="0" cap="none" dirty="0" i="0" kern="0" kumimoji="0" lang="ru-RU" noProof="0" normalizeH="0" smtClean="0" spc="0" strike="noStrike" sz="9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288</a:t>
                </a:r>
                <a:endParaRPr b="1" baseline="0" cap="none" dirty="0" i="0" kern="0" kumimoji="0" lang="ru-RU" noProof="0" normalizeH="0" spc="0" strike="noStrike" sz="9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anose="020B0606020202030204" pitchFamily="34" typeface="Arial Narrow"/>
                  <a:ea typeface="+mn-ea"/>
                  <a:cs charset="0" panose="02020603050405020304" pitchFamily="18" typeface="Times New Roman"/>
                </a:endParaRPr>
              </a:p>
              <a:p>
                <a:pPr algn="ctr" defTabSz="685101" eaLnBrk="1" fontAlgn="auto" hangingPunct="1" indent="0" latinLnBrk="0" lvl="0" marL="0" marR="0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b="1" baseline="0" cap="none" dirty="0" i="0" kern="0" kumimoji="0" lang="ru-RU" noProof="0" normalizeH="0" spc="0" strike="noStrike" sz="4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anose="020B0606020202030204" pitchFamily="34" typeface="Arial Narrow"/>
                  <a:ea typeface="+mn-ea"/>
                  <a:cs charset="0" panose="02020603050405020304" pitchFamily="18" typeface="Times New Roman"/>
                </a:endParaRPr>
              </a:p>
              <a:p>
                <a:pPr algn="ctr" defTabSz="685101" eaLnBrk="1" fontAlgn="auto" hangingPunct="1" indent="0" latinLnBrk="0" lvl="0" marL="0" marR="0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pc="0" strike="noStrike" sz="9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«О внесении изменений </a:t>
                </a:r>
              </a:p>
              <a:p>
                <a:pPr algn="ctr" defTabSz="685101" eaLnBrk="1" fontAlgn="auto" hangingPunct="1" indent="0" latinLnBrk="0" lvl="0" marL="0" marR="0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pc="0" strike="noStrike" sz="9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в отдельные законодательные акты </a:t>
                </a:r>
                <a:r>
                  <a:rPr b="1" baseline="0" cap="none" dirty="0" i="0" kern="0" kumimoji="0" lang="ru-RU" noProof="0" normalizeH="0" smtClean="0" spc="0" strike="noStrike" sz="9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Российской Федерации </a:t>
                </a:r>
              </a:p>
              <a:p>
                <a:pPr algn="ctr" defTabSz="685101" eaLnBrk="1" fontAlgn="auto" hangingPunct="1" indent="0" latinLnBrk="0" lvl="0" marL="0" marR="0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mtClean="0" spc="0" strike="noStrike" sz="9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по вопросам создания мобилизационного</a:t>
                </a:r>
              </a:p>
              <a:p>
                <a:pPr algn="ctr" defTabSz="685101" eaLnBrk="1" fontAlgn="auto" hangingPunct="1" indent="0" latinLnBrk="0" lvl="0" marL="0" marR="0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mtClean="0" spc="0" strike="noStrike" sz="9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 людского резерва</a:t>
                </a:r>
                <a:r>
                  <a:rPr b="1" baseline="0" cap="none" dirty="0" i="0" kern="0" kumimoji="0" lang="ru-RU" noProof="0" normalizeH="0" smtClean="0" spc="0" strike="noStrike" sz="8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»</a:t>
                </a:r>
                <a:endParaRPr b="1" baseline="0" cap="none" dirty="0" i="0" kern="0" kumimoji="0" lang="ru-RU" noProof="0" normalizeH="0" spc="0" strike="noStrike" sz="8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anose="020B0606020202030204" pitchFamily="34" typeface="Arial Narrow"/>
                  <a:ea typeface="+mn-ea"/>
                  <a:cs charset="0" panose="02020603050405020304" pitchFamily="18" typeface="Times New Roman"/>
                </a:endParaRPr>
              </a:p>
            </p:txBody>
          </p:sp>
        </p:grpSp>
        <p:grpSp>
          <p:nvGrpSpPr>
            <p:cNvPr id="286" name="Группа 285"/>
            <p:cNvGrpSpPr/>
            <p:nvPr/>
          </p:nvGrpSpPr>
          <p:grpSpPr>
            <a:xfrm>
              <a:off x="3234522" y="1906599"/>
              <a:ext cx="891469" cy="101800"/>
              <a:chOff x="8233817" y="4618220"/>
              <a:chExt cx="3540661" cy="87897"/>
            </a:xfrm>
          </p:grpSpPr>
          <p:sp>
            <p:nvSpPr>
              <p:cNvPr id="287" name="Text Box 89"/>
              <p:cNvSpPr txBox="1">
                <a:spLocks noChangeArrowheads="1"/>
              </p:cNvSpPr>
              <p:nvPr/>
            </p:nvSpPr>
            <p:spPr bwMode="auto">
              <a:xfrm>
                <a:off x="9255972" y="4618220"/>
                <a:ext cx="1132050" cy="79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 lIns="0" rIns="0" tIns="0" wrap="square">
                <a:spAutoFit/>
              </a:bodyPr>
              <a:lstStyle>
                <a:lvl1pPr indent="0" marL="0">
                  <a:defRPr sz="1100">
                    <a:latin typeface="+mn-lt"/>
                    <a:ea typeface="+mn-ea"/>
                    <a:cs typeface="+mn-cs"/>
                  </a:defRPr>
                </a:lvl1pPr>
                <a:lvl2pPr indent="0" marL="457200">
                  <a:defRPr sz="1100">
                    <a:latin typeface="+mn-lt"/>
                    <a:ea typeface="+mn-ea"/>
                    <a:cs typeface="+mn-cs"/>
                  </a:defRPr>
                </a:lvl2pPr>
                <a:lvl3pPr indent="0" marL="914400">
                  <a:defRPr sz="1100">
                    <a:latin typeface="+mn-lt"/>
                    <a:ea typeface="+mn-ea"/>
                    <a:cs typeface="+mn-cs"/>
                  </a:defRPr>
                </a:lvl3pPr>
                <a:lvl4pPr indent="0" marL="1371600">
                  <a:defRPr sz="1100">
                    <a:latin typeface="+mn-lt"/>
                    <a:ea typeface="+mn-ea"/>
                    <a:cs typeface="+mn-cs"/>
                  </a:defRPr>
                </a:lvl4pPr>
                <a:lvl5pPr indent="0" marL="1828800">
                  <a:defRPr sz="1100">
                    <a:latin typeface="+mn-lt"/>
                    <a:ea typeface="+mn-ea"/>
                    <a:cs typeface="+mn-cs"/>
                  </a:defRPr>
                </a:lvl5pPr>
                <a:lvl6pPr indent="0" marL="2286000">
                  <a:defRPr sz="1100">
                    <a:latin typeface="+mn-lt"/>
                    <a:ea typeface="+mn-ea"/>
                    <a:cs typeface="+mn-cs"/>
                  </a:defRPr>
                </a:lvl6pPr>
                <a:lvl7pPr indent="0" marL="2743200">
                  <a:defRPr sz="1100">
                    <a:latin typeface="+mn-lt"/>
                    <a:ea typeface="+mn-ea"/>
                    <a:cs typeface="+mn-cs"/>
                  </a:defRPr>
                </a:lvl7pPr>
                <a:lvl8pPr indent="0" marL="3200400">
                  <a:defRPr sz="1100">
                    <a:latin typeface="+mn-lt"/>
                    <a:ea typeface="+mn-ea"/>
                    <a:cs typeface="+mn-cs"/>
                  </a:defRPr>
                </a:lvl8pPr>
                <a:lvl9pPr indent="0" marL="365760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188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b="1" baseline="0" cap="none" dirty="0" i="0" kern="0" kumimoji="0" lang="ru-RU" noProof="0" normalizeH="0" spc="0" strike="noStrike" sz="7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anose="020B0606020202030204" pitchFamily="34" typeface="Arial Narrow"/>
                  <a:ea typeface="+mn-ea"/>
                  <a:cs charset="0" panose="02020603050405020304" pitchFamily="18" typeface="Times New Roman"/>
                </a:endParaRPr>
              </a:p>
            </p:txBody>
          </p:sp>
          <p:sp>
            <p:nvSpPr>
              <p:cNvPr id="288" name="Text Box 89"/>
              <p:cNvSpPr txBox="1">
                <a:spLocks noChangeArrowheads="1"/>
              </p:cNvSpPr>
              <p:nvPr/>
            </p:nvSpPr>
            <p:spPr bwMode="auto">
              <a:xfrm>
                <a:off x="8233817" y="4626984"/>
                <a:ext cx="3540661" cy="79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 lIns="0" rIns="0" tIns="0" wrap="square">
                <a:spAutoFit/>
              </a:bodyPr>
              <a:lstStyle>
                <a:lvl1pPr indent="0" marL="0">
                  <a:defRPr sz="1100">
                    <a:latin typeface="+mn-lt"/>
                    <a:ea typeface="+mn-ea"/>
                    <a:cs typeface="+mn-cs"/>
                  </a:defRPr>
                </a:lvl1pPr>
                <a:lvl2pPr indent="0" marL="457200">
                  <a:defRPr sz="1100">
                    <a:latin typeface="+mn-lt"/>
                    <a:ea typeface="+mn-ea"/>
                    <a:cs typeface="+mn-cs"/>
                  </a:defRPr>
                </a:lvl2pPr>
                <a:lvl3pPr indent="0" marL="914400">
                  <a:defRPr sz="1100">
                    <a:latin typeface="+mn-lt"/>
                    <a:ea typeface="+mn-ea"/>
                    <a:cs typeface="+mn-cs"/>
                  </a:defRPr>
                </a:lvl3pPr>
                <a:lvl4pPr indent="0" marL="1371600">
                  <a:defRPr sz="1100">
                    <a:latin typeface="+mn-lt"/>
                    <a:ea typeface="+mn-ea"/>
                    <a:cs typeface="+mn-cs"/>
                  </a:defRPr>
                </a:lvl4pPr>
                <a:lvl5pPr indent="0" marL="1828800">
                  <a:defRPr sz="1100">
                    <a:latin typeface="+mn-lt"/>
                    <a:ea typeface="+mn-ea"/>
                    <a:cs typeface="+mn-cs"/>
                  </a:defRPr>
                </a:lvl5pPr>
                <a:lvl6pPr indent="0" marL="2286000">
                  <a:defRPr sz="1100">
                    <a:latin typeface="+mn-lt"/>
                    <a:ea typeface="+mn-ea"/>
                    <a:cs typeface="+mn-cs"/>
                  </a:defRPr>
                </a:lvl6pPr>
                <a:lvl7pPr indent="0" marL="2743200">
                  <a:defRPr sz="1100">
                    <a:latin typeface="+mn-lt"/>
                    <a:ea typeface="+mn-ea"/>
                    <a:cs typeface="+mn-cs"/>
                  </a:defRPr>
                </a:lvl7pPr>
                <a:lvl8pPr indent="0" marL="3200400">
                  <a:defRPr sz="1100">
                    <a:latin typeface="+mn-lt"/>
                    <a:ea typeface="+mn-ea"/>
                    <a:cs typeface="+mn-cs"/>
                  </a:defRPr>
                </a:lvl8pPr>
                <a:lvl9pPr indent="0" marL="365760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188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b="1" baseline="0" cap="none" dirty="0" i="0" kern="0" kumimoji="0" lang="ru-RU" noProof="0" normalizeH="0" spc="0" strike="noStrike" sz="7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anose="020B0606020202030204" pitchFamily="34" typeface="Arial Narrow"/>
                  <a:ea typeface="+mn-ea"/>
                  <a:cs charset="0" panose="02020603050405020304" pitchFamily="18" typeface="Times New Roman"/>
                </a:endParaRPr>
              </a:p>
            </p:txBody>
          </p:sp>
        </p:grpSp>
      </p:grpSp>
      <p:grpSp>
        <p:nvGrpSpPr>
          <p:cNvPr id="299" name="Группа 298"/>
          <p:cNvGrpSpPr/>
          <p:nvPr/>
        </p:nvGrpSpPr>
        <p:grpSpPr>
          <a:xfrm>
            <a:off x="4759257" y="4930103"/>
            <a:ext cx="1728000" cy="2268000"/>
            <a:chOff x="3234522" y="886134"/>
            <a:chExt cx="958110" cy="1166507"/>
          </a:xfrm>
        </p:grpSpPr>
        <p:grpSp>
          <p:nvGrpSpPr>
            <p:cNvPr id="300" name="Группа 299"/>
            <p:cNvGrpSpPr/>
            <p:nvPr/>
          </p:nvGrpSpPr>
          <p:grpSpPr>
            <a:xfrm>
              <a:off x="3246562" y="886134"/>
              <a:ext cx="946070" cy="1166507"/>
              <a:chOff x="7851443" y="3246421"/>
              <a:chExt cx="1261426" cy="1555342"/>
            </a:xfrm>
          </p:grpSpPr>
          <p:grpSp>
            <p:nvGrpSpPr>
              <p:cNvPr id="304" name="Group 19"/>
              <p:cNvGrpSpPr>
                <a:grpSpLocks/>
              </p:cNvGrpSpPr>
              <p:nvPr/>
            </p:nvGrpSpPr>
            <p:grpSpPr bwMode="auto">
              <a:xfrm>
                <a:off x="7854916" y="3246421"/>
                <a:ext cx="1257953" cy="1555342"/>
                <a:chOff x="213" y="676"/>
                <a:chExt cx="2201" cy="2935"/>
              </a:xfrm>
            </p:grpSpPr>
            <p:sp>
              <p:nvSpPr>
                <p:cNvPr id="310" name="AutoShape 20"/>
                <p:cNvSpPr>
                  <a:spLocks noChangeArrowheads="1"/>
                </p:cNvSpPr>
                <p:nvPr/>
              </p:nvSpPr>
              <p:spPr bwMode="auto">
                <a:xfrm>
                  <a:off x="345" y="676"/>
                  <a:ext cx="2069" cy="2798"/>
                </a:xfrm>
                <a:prstGeom prst="cube">
                  <a:avLst>
                    <a:gd fmla="val 690" name="adj"/>
                  </a:avLst>
                </a:prstGeom>
                <a:solidFill>
                  <a:srgbClr val="A03E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bIns="46794" lIns="89988" rIns="89988" tIns="46794" wrap="none"/>
                <a:lstStyle/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altLang="ru-RU" b="0" baseline="0" cap="none" i="0" kern="0" kumimoji="0" lang="ru-RU" noProof="0" normalizeH="0" spc="0" strike="noStrike" sz="7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11" name="AutoShape 21"/>
                <p:cNvSpPr>
                  <a:spLocks noChangeArrowheads="1"/>
                </p:cNvSpPr>
                <p:nvPr/>
              </p:nvSpPr>
              <p:spPr bwMode="auto">
                <a:xfrm flipH="1" rot="16200000">
                  <a:off x="-778" y="1674"/>
                  <a:ext cx="2119" cy="137"/>
                </a:xfrm>
                <a:prstGeom prst="parallelogram">
                  <a:avLst>
                    <a:gd fmla="val 100680" name="adj"/>
                  </a:avLst>
                </a:prstGeom>
                <a:solidFill>
                  <a:srgbClr val="A03E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vert="eaVert" wrap="none"/>
                <a:lstStyle/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altLang="ru-RU" b="0" baseline="0" cap="none" i="0" kern="0" kumimoji="0" lang="ru-RU" noProof="0" normalizeH="0" spc="0" strike="noStrike" sz="7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12" name="AutoShape 22"/>
                <p:cNvSpPr>
                  <a:spLocks noChangeArrowheads="1"/>
                </p:cNvSpPr>
                <p:nvPr/>
              </p:nvSpPr>
              <p:spPr bwMode="auto">
                <a:xfrm>
                  <a:off x="291" y="728"/>
                  <a:ext cx="2068" cy="2838"/>
                </a:xfrm>
                <a:prstGeom prst="cube">
                  <a:avLst>
                    <a:gd fmla="val 5417" name="adj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bIns="46794" lIns="89988" rIns="89988" tIns="46794" wrap="none"/>
                <a:lstStyle/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altLang="ru-RU" b="0" baseline="0" cap="none" i="0" kern="0" kumimoji="0" lang="ru-RU" noProof="0" normalizeH="0" spc="0" strike="noStrike" sz="7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13" name="AutoShape 23"/>
                <p:cNvSpPr>
                  <a:spLocks noChangeArrowheads="1"/>
                </p:cNvSpPr>
                <p:nvPr/>
              </p:nvSpPr>
              <p:spPr bwMode="auto">
                <a:xfrm>
                  <a:off x="214" y="813"/>
                  <a:ext cx="2069" cy="2798"/>
                </a:xfrm>
                <a:prstGeom prst="cube">
                  <a:avLst>
                    <a:gd fmla="val 690" name="adj"/>
                  </a:avLst>
                </a:prstGeom>
                <a:solidFill>
                  <a:srgbClr val="A03E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bIns="46794" lIns="89988" rIns="89988" tIns="46794" wrap="none"/>
                <a:lstStyle/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altLang="ru-RU" b="0" baseline="0" cap="none" i="0" kern="0" kumimoji="0" lang="ru-RU" noProof="0" normalizeH="0" spc="0" strike="noStrike" sz="7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</p:txBody>
            </p:sp>
          </p:grpSp>
          <p:pic>
            <p:nvPicPr>
              <p:cNvPr id="305" name="Picture 3"/>
              <p:cNvPicPr>
                <a:picLocks noChangeArrowheads="1" noChangeAspect="1"/>
              </p:cNvPicPr>
              <p:nvPr/>
            </p:nvPicPr>
            <p:blipFill rotWithShape="1">
              <a:blip cstate="screen"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20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rcRect b="34" l="129" r="93" t="19"/>
              <a:stretch/>
            </p:blipFill>
            <p:spPr bwMode="auto">
              <a:xfrm>
                <a:off x="7851443" y="3322482"/>
                <a:ext cx="1186555" cy="1475737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ln w="12700"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dkEdge">
                <a:bevelT h="50800" w="50800"/>
                <a:bevelB/>
              </a:sp3d>
            </p:spPr>
          </p:pic>
          <p:grpSp>
            <p:nvGrpSpPr>
              <p:cNvPr id="306" name="Группа 305"/>
              <p:cNvGrpSpPr/>
              <p:nvPr/>
            </p:nvGrpSpPr>
            <p:grpSpPr>
              <a:xfrm>
                <a:off x="8260095" y="3415292"/>
                <a:ext cx="347983" cy="419821"/>
                <a:chOff x="6101904" y="1302907"/>
                <a:chExt cx="707253" cy="853259"/>
              </a:xfrm>
            </p:grpSpPr>
            <p:sp>
              <p:nvSpPr>
                <p:cNvPr id="308" name="Freeform 6"/>
                <p:cNvSpPr>
                  <a:spLocks/>
                </p:cNvSpPr>
                <p:nvPr/>
              </p:nvSpPr>
              <p:spPr bwMode="auto">
                <a:xfrm>
                  <a:off x="6101904" y="1302907"/>
                  <a:ext cx="707253" cy="853259"/>
                </a:xfrm>
                <a:custGeom>
                  <a:avLst/>
                  <a:gdLst>
                    <a:gd fmla="*/ 11169 w 11189" name="T0"/>
                    <a:gd fmla="*/ 11270 h 13462" name="T1"/>
                    <a:gd fmla="*/ 9749 w 11189" name="T2"/>
                    <a:gd fmla="*/ 12576 h 13462" name="T3"/>
                    <a:gd fmla="*/ 9749 w 11189" name="T4"/>
                    <a:gd fmla="*/ 12576 h 13462" name="T5"/>
                    <a:gd fmla="*/ 6868 w 11189" name="T6"/>
                    <a:gd fmla="*/ 12576 h 13462" name="T7"/>
                    <a:gd fmla="*/ 5611 w 11189" name="T8"/>
                    <a:gd fmla="*/ 13462 h 13462" name="T9"/>
                    <a:gd fmla="*/ 4336 w 11189" name="T10"/>
                    <a:gd fmla="*/ 12576 h 13462" name="T11"/>
                    <a:gd fmla="*/ 4336 w 11189" name="T12"/>
                    <a:gd fmla="*/ 12576 h 13462" name="T13"/>
                    <a:gd fmla="*/ 1336 w 11189" name="T14"/>
                    <a:gd fmla="*/ 12576 h 13462" name="T15"/>
                    <a:gd fmla="*/ 10 w 11189" name="T16"/>
                    <a:gd fmla="*/ 11270 h 13462" name="T17"/>
                    <a:gd fmla="*/ 10 w 11189" name="T18"/>
                    <a:gd fmla="*/ 11270 h 13462" name="T19"/>
                    <a:gd fmla="*/ 10 w 11189" name="T20"/>
                    <a:gd fmla="*/ 11245 h 13462" name="T21"/>
                    <a:gd fmla="*/ 0 w 11189" name="T22"/>
                    <a:gd fmla="*/ 11245 h 13462" name="T23"/>
                    <a:gd fmla="*/ 0 w 11189" name="T24"/>
                    <a:gd fmla="*/ 0 h 13462" name="T25"/>
                    <a:gd fmla="*/ 11189 w 11189" name="T26"/>
                    <a:gd fmla="*/ 0 h 13462" name="T27"/>
                    <a:gd fmla="*/ 11189 w 11189" name="T28"/>
                    <a:gd fmla="*/ 11245 h 13462" name="T29"/>
                    <a:gd fmla="*/ 11169 w 11189" name="T30"/>
                    <a:gd fmla="*/ 11245 h 13462" name="T31"/>
                    <a:gd fmla="*/ 11169 w 11189" name="T32"/>
                    <a:gd fmla="*/ 11270 h 13462" name="T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13462" w="11189">
                      <a:moveTo>
                        <a:pt x="11169" y="11270"/>
                      </a:moveTo>
                      <a:cubicBezTo>
                        <a:pt x="11189" y="12177"/>
                        <a:pt x="10650" y="12576"/>
                        <a:pt x="9749" y="12576"/>
                      </a:cubicBezTo>
                      <a:lnTo>
                        <a:pt x="9749" y="12576"/>
                      </a:lnTo>
                      <a:lnTo>
                        <a:pt x="6868" y="12576"/>
                      </a:lnTo>
                      <a:cubicBezTo>
                        <a:pt x="6200" y="12576"/>
                        <a:pt x="5647" y="13119"/>
                        <a:pt x="5611" y="13462"/>
                      </a:cubicBezTo>
                      <a:cubicBezTo>
                        <a:pt x="5626" y="13129"/>
                        <a:pt x="4968" y="12535"/>
                        <a:pt x="4336" y="12576"/>
                      </a:cubicBezTo>
                      <a:lnTo>
                        <a:pt x="4336" y="12576"/>
                      </a:lnTo>
                      <a:lnTo>
                        <a:pt x="1336" y="12576"/>
                      </a:lnTo>
                      <a:cubicBezTo>
                        <a:pt x="424" y="12576"/>
                        <a:pt x="10" y="12177"/>
                        <a:pt x="10" y="11270"/>
                      </a:cubicBezTo>
                      <a:lnTo>
                        <a:pt x="10" y="11270"/>
                      </a:lnTo>
                      <a:lnTo>
                        <a:pt x="10" y="11245"/>
                      </a:lnTo>
                      <a:lnTo>
                        <a:pt x="0" y="11245"/>
                      </a:lnTo>
                      <a:lnTo>
                        <a:pt x="0" y="0"/>
                      </a:lnTo>
                      <a:lnTo>
                        <a:pt x="11189" y="0"/>
                      </a:lnTo>
                      <a:lnTo>
                        <a:pt x="11189" y="11245"/>
                      </a:lnTo>
                      <a:lnTo>
                        <a:pt x="11169" y="11245"/>
                      </a:lnTo>
                      <a:lnTo>
                        <a:pt x="11169" y="11270"/>
                      </a:lnTo>
                      <a:close/>
                    </a:path>
                  </a:pathLst>
                </a:custGeom>
                <a:solidFill>
                  <a:srgbClr val="DD2A1B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t" anchorCtr="0" bIns="60952" compatLnSpc="1" lIns="121904" numCol="1" rIns="121904" tIns="60952" vert="horz" wrap="square">
                  <a:prstTxWarp prst="textNoShape">
                    <a:avLst/>
                  </a:prstTxWarp>
                </a:bodyPr>
                <a:lstStyle/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</p:txBody>
            </p:sp>
            <p:pic>
              <p:nvPicPr>
                <p:cNvPr id="309" name="Рисунок 308"/>
                <p:cNvPicPr>
                  <a:picLocks noChangeArrowheads="1" noChangeAspect="1"/>
                </p:cNvPicPr>
                <p:nvPr/>
              </p:nvPicPr>
              <p:blipFill>
                <a:blip cstate="print" r:embed="rId5">
                  <a:duotone>
                    <a:srgbClr val="DAEDEF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52814" y="1446315"/>
                  <a:ext cx="587608" cy="604433"/>
                </a:xfrm>
                <a:prstGeom prst="rect">
                  <a:avLst/>
                </a:prstGeom>
                <a:noFill/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7" name="Text Box 89"/>
              <p:cNvSpPr txBox="1">
                <a:spLocks noChangeArrowheads="1"/>
              </p:cNvSpPr>
              <p:nvPr/>
            </p:nvSpPr>
            <p:spPr bwMode="auto">
              <a:xfrm>
                <a:off x="7868063" y="3899358"/>
                <a:ext cx="1132049" cy="709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 lIns="0" rIns="0" tIns="0" wrap="square">
                <a:spAutoFit/>
              </a:bodyPr>
              <a:lstStyle>
                <a:lvl1pPr indent="0" marL="0">
                  <a:defRPr sz="1100">
                    <a:latin typeface="+mn-lt"/>
                    <a:ea typeface="+mn-ea"/>
                    <a:cs typeface="+mn-cs"/>
                  </a:defRPr>
                </a:lvl1pPr>
                <a:lvl2pPr indent="0" marL="457200">
                  <a:defRPr sz="1100">
                    <a:latin typeface="+mn-lt"/>
                    <a:ea typeface="+mn-ea"/>
                    <a:cs typeface="+mn-cs"/>
                  </a:defRPr>
                </a:lvl2pPr>
                <a:lvl3pPr indent="0" marL="914400">
                  <a:defRPr sz="1100">
                    <a:latin typeface="+mn-lt"/>
                    <a:ea typeface="+mn-ea"/>
                    <a:cs typeface="+mn-cs"/>
                  </a:defRPr>
                </a:lvl3pPr>
                <a:lvl4pPr indent="0" marL="1371600">
                  <a:defRPr sz="1100">
                    <a:latin typeface="+mn-lt"/>
                    <a:ea typeface="+mn-ea"/>
                    <a:cs typeface="+mn-cs"/>
                  </a:defRPr>
                </a:lvl4pPr>
                <a:lvl5pPr indent="0" marL="1828800">
                  <a:defRPr sz="1100">
                    <a:latin typeface="+mn-lt"/>
                    <a:ea typeface="+mn-ea"/>
                    <a:cs typeface="+mn-cs"/>
                  </a:defRPr>
                </a:lvl5pPr>
                <a:lvl6pPr indent="0" marL="2286000">
                  <a:defRPr sz="1100">
                    <a:latin typeface="+mn-lt"/>
                    <a:ea typeface="+mn-ea"/>
                    <a:cs typeface="+mn-cs"/>
                  </a:defRPr>
                </a:lvl6pPr>
                <a:lvl7pPr indent="0" marL="2743200">
                  <a:defRPr sz="1100">
                    <a:latin typeface="+mn-lt"/>
                    <a:ea typeface="+mn-ea"/>
                    <a:cs typeface="+mn-cs"/>
                  </a:defRPr>
                </a:lvl7pPr>
                <a:lvl8pPr indent="0" marL="3200400">
                  <a:defRPr sz="1100">
                    <a:latin typeface="+mn-lt"/>
                    <a:ea typeface="+mn-ea"/>
                    <a:cs typeface="+mn-cs"/>
                  </a:defRPr>
                </a:lvl8pPr>
                <a:lvl9pPr indent="0" marL="365760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101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pc="0" strike="noStrike" sz="9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ФЕДЕРАЛЬНЫЙ ЗАКОН</a:t>
                </a:r>
              </a:p>
              <a:p>
                <a:pPr algn="ctr" defTabSz="685101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b="1" baseline="0" cap="none" dirty="0" i="0" kern="0" kumimoji="0" lang="ru-RU" noProof="0" normalizeH="0" spc="0" strike="noStrike" sz="6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anose="020B0606020202030204" pitchFamily="34" typeface="Arial Narrow"/>
                  <a:ea typeface="+mn-ea"/>
                  <a:cs charset="0" panose="02020603050405020304" pitchFamily="18" typeface="Times New Roman"/>
                </a:endParaRPr>
              </a:p>
              <a:p>
                <a:pPr algn="ctr" defTabSz="685101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pc="0" strike="noStrike" sz="9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от </a:t>
                </a:r>
                <a:r>
                  <a:rPr b="1" baseline="0" cap="none" dirty="0" i="0" kern="0" kumimoji="0" lang="ru-RU" noProof="0" normalizeH="0" smtClean="0" spc="0" strike="noStrike" sz="9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24 июля 2023 г</a:t>
                </a:r>
                <a:r>
                  <a:rPr b="1" baseline="0" cap="none" dirty="0" i="0" kern="0" kumimoji="0" lang="ru-RU" noProof="0" normalizeH="0" spc="0" strike="noStrike" sz="9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.</a:t>
                </a:r>
              </a:p>
              <a:p>
                <a:pPr algn="ctr" defTabSz="685101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pc="0" strike="noStrike" sz="9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№ </a:t>
                </a:r>
                <a:r>
                  <a:rPr b="1" baseline="0" cap="none" dirty="0" i="0" kern="0" kumimoji="0" lang="ru-RU" noProof="0" normalizeH="0" smtClean="0" spc="0" strike="noStrike" sz="9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326</a:t>
                </a:r>
                <a:endParaRPr b="1" baseline="0" cap="none" dirty="0" i="0" kern="0" kumimoji="0" lang="ru-RU" noProof="0" normalizeH="0" spc="0" strike="noStrike" sz="9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anose="020B0606020202030204" pitchFamily="34" typeface="Arial Narrow"/>
                  <a:ea typeface="+mn-ea"/>
                  <a:cs charset="0" panose="02020603050405020304" pitchFamily="18" typeface="Times New Roman"/>
                </a:endParaRPr>
              </a:p>
              <a:p>
                <a:pPr algn="ctr" defTabSz="685101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b="1" baseline="0" cap="none" dirty="0" i="0" kern="0" kumimoji="0" lang="ru-RU" noProof="0" normalizeH="0" spc="0" strike="noStrike" sz="4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anose="020B0606020202030204" pitchFamily="34" typeface="Arial Narrow"/>
                  <a:ea typeface="+mn-ea"/>
                  <a:cs charset="0" panose="02020603050405020304" pitchFamily="18" typeface="Times New Roman"/>
                </a:endParaRPr>
              </a:p>
              <a:p>
                <a:pPr algn="ctr" defTabSz="685101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pc="0" strike="noStrike" sz="9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«О внесении изменений </a:t>
                </a:r>
              </a:p>
              <a:p>
                <a:pPr algn="ctr" defTabSz="685101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pc="0" strike="noStrike" sz="9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в отдельные законодательные акты </a:t>
                </a:r>
                <a:r>
                  <a:rPr b="1" baseline="0" cap="none" dirty="0" i="0" kern="0" kumimoji="0" lang="ru-RU" noProof="0" normalizeH="0" smtClean="0" spc="0" strike="noStrike" sz="9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Российской Федерации»</a:t>
                </a:r>
                <a:endParaRPr b="1" baseline="0" cap="none" dirty="0" i="0" kern="0" kumimoji="0" lang="ru-RU" noProof="0" normalizeH="0" spc="0" strike="noStrike" sz="9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anose="020B0606020202030204" pitchFamily="34" typeface="Arial Narrow"/>
                  <a:ea typeface="+mn-ea"/>
                  <a:cs charset="0" panose="02020603050405020304" pitchFamily="18" typeface="Times New Roman"/>
                </a:endParaRPr>
              </a:p>
            </p:txBody>
          </p:sp>
        </p:grpSp>
        <p:grpSp>
          <p:nvGrpSpPr>
            <p:cNvPr id="301" name="Группа 300"/>
            <p:cNvGrpSpPr/>
            <p:nvPr/>
          </p:nvGrpSpPr>
          <p:grpSpPr>
            <a:xfrm>
              <a:off x="3234522" y="1906599"/>
              <a:ext cx="891469" cy="101800"/>
              <a:chOff x="8233817" y="4618220"/>
              <a:chExt cx="3540661" cy="87897"/>
            </a:xfrm>
          </p:grpSpPr>
          <p:sp>
            <p:nvSpPr>
              <p:cNvPr id="302" name="Text Box 89"/>
              <p:cNvSpPr txBox="1">
                <a:spLocks noChangeArrowheads="1"/>
              </p:cNvSpPr>
              <p:nvPr/>
            </p:nvSpPr>
            <p:spPr bwMode="auto">
              <a:xfrm>
                <a:off x="9255972" y="4618220"/>
                <a:ext cx="1132050" cy="79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 lIns="0" rIns="0" tIns="0" wrap="square">
                <a:spAutoFit/>
              </a:bodyPr>
              <a:lstStyle>
                <a:lvl1pPr indent="0" marL="0">
                  <a:defRPr sz="1100">
                    <a:latin typeface="+mn-lt"/>
                    <a:ea typeface="+mn-ea"/>
                    <a:cs typeface="+mn-cs"/>
                  </a:defRPr>
                </a:lvl1pPr>
                <a:lvl2pPr indent="0" marL="457200">
                  <a:defRPr sz="1100">
                    <a:latin typeface="+mn-lt"/>
                    <a:ea typeface="+mn-ea"/>
                    <a:cs typeface="+mn-cs"/>
                  </a:defRPr>
                </a:lvl2pPr>
                <a:lvl3pPr indent="0" marL="914400">
                  <a:defRPr sz="1100">
                    <a:latin typeface="+mn-lt"/>
                    <a:ea typeface="+mn-ea"/>
                    <a:cs typeface="+mn-cs"/>
                  </a:defRPr>
                </a:lvl3pPr>
                <a:lvl4pPr indent="0" marL="1371600">
                  <a:defRPr sz="1100">
                    <a:latin typeface="+mn-lt"/>
                    <a:ea typeface="+mn-ea"/>
                    <a:cs typeface="+mn-cs"/>
                  </a:defRPr>
                </a:lvl4pPr>
                <a:lvl5pPr indent="0" marL="1828800">
                  <a:defRPr sz="1100">
                    <a:latin typeface="+mn-lt"/>
                    <a:ea typeface="+mn-ea"/>
                    <a:cs typeface="+mn-cs"/>
                  </a:defRPr>
                </a:lvl5pPr>
                <a:lvl6pPr indent="0" marL="2286000">
                  <a:defRPr sz="1100">
                    <a:latin typeface="+mn-lt"/>
                    <a:ea typeface="+mn-ea"/>
                    <a:cs typeface="+mn-cs"/>
                  </a:defRPr>
                </a:lvl6pPr>
                <a:lvl7pPr indent="0" marL="2743200">
                  <a:defRPr sz="1100">
                    <a:latin typeface="+mn-lt"/>
                    <a:ea typeface="+mn-ea"/>
                    <a:cs typeface="+mn-cs"/>
                  </a:defRPr>
                </a:lvl7pPr>
                <a:lvl8pPr indent="0" marL="3200400">
                  <a:defRPr sz="1100">
                    <a:latin typeface="+mn-lt"/>
                    <a:ea typeface="+mn-ea"/>
                    <a:cs typeface="+mn-cs"/>
                  </a:defRPr>
                </a:lvl8pPr>
                <a:lvl9pPr indent="0" marL="365760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188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b="1" baseline="0" cap="none" dirty="0" i="0" kern="0" kumimoji="0" lang="ru-RU" noProof="0" normalizeH="0" spc="0" strike="noStrike" sz="7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anose="020B0606020202030204" pitchFamily="34" typeface="Arial Narrow"/>
                  <a:ea typeface="+mn-ea"/>
                  <a:cs charset="0" panose="02020603050405020304" pitchFamily="18" typeface="Times New Roman"/>
                </a:endParaRPr>
              </a:p>
            </p:txBody>
          </p:sp>
          <p:sp>
            <p:nvSpPr>
              <p:cNvPr id="303" name="Text Box 89"/>
              <p:cNvSpPr txBox="1">
                <a:spLocks noChangeArrowheads="1"/>
              </p:cNvSpPr>
              <p:nvPr/>
            </p:nvSpPr>
            <p:spPr bwMode="auto">
              <a:xfrm>
                <a:off x="8233817" y="4626984"/>
                <a:ext cx="3540661" cy="79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 lIns="0" rIns="0" tIns="0" wrap="square">
                <a:spAutoFit/>
              </a:bodyPr>
              <a:lstStyle>
                <a:lvl1pPr indent="0" marL="0">
                  <a:defRPr sz="1100">
                    <a:latin typeface="+mn-lt"/>
                    <a:ea typeface="+mn-ea"/>
                    <a:cs typeface="+mn-cs"/>
                  </a:defRPr>
                </a:lvl1pPr>
                <a:lvl2pPr indent="0" marL="457200">
                  <a:defRPr sz="1100">
                    <a:latin typeface="+mn-lt"/>
                    <a:ea typeface="+mn-ea"/>
                    <a:cs typeface="+mn-cs"/>
                  </a:defRPr>
                </a:lvl2pPr>
                <a:lvl3pPr indent="0" marL="914400">
                  <a:defRPr sz="1100">
                    <a:latin typeface="+mn-lt"/>
                    <a:ea typeface="+mn-ea"/>
                    <a:cs typeface="+mn-cs"/>
                  </a:defRPr>
                </a:lvl3pPr>
                <a:lvl4pPr indent="0" marL="1371600">
                  <a:defRPr sz="1100">
                    <a:latin typeface="+mn-lt"/>
                    <a:ea typeface="+mn-ea"/>
                    <a:cs typeface="+mn-cs"/>
                  </a:defRPr>
                </a:lvl4pPr>
                <a:lvl5pPr indent="0" marL="1828800">
                  <a:defRPr sz="1100">
                    <a:latin typeface="+mn-lt"/>
                    <a:ea typeface="+mn-ea"/>
                    <a:cs typeface="+mn-cs"/>
                  </a:defRPr>
                </a:lvl5pPr>
                <a:lvl6pPr indent="0" marL="2286000">
                  <a:defRPr sz="1100">
                    <a:latin typeface="+mn-lt"/>
                    <a:ea typeface="+mn-ea"/>
                    <a:cs typeface="+mn-cs"/>
                  </a:defRPr>
                </a:lvl6pPr>
                <a:lvl7pPr indent="0" marL="2743200">
                  <a:defRPr sz="1100">
                    <a:latin typeface="+mn-lt"/>
                    <a:ea typeface="+mn-ea"/>
                    <a:cs typeface="+mn-cs"/>
                  </a:defRPr>
                </a:lvl7pPr>
                <a:lvl8pPr indent="0" marL="3200400">
                  <a:defRPr sz="1100">
                    <a:latin typeface="+mn-lt"/>
                    <a:ea typeface="+mn-ea"/>
                    <a:cs typeface="+mn-cs"/>
                  </a:defRPr>
                </a:lvl8pPr>
                <a:lvl9pPr indent="0" marL="365760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188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b="1" baseline="0" cap="none" dirty="0" i="0" kern="0" kumimoji="0" lang="ru-RU" noProof="0" normalizeH="0" spc="0" strike="noStrike" sz="7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anose="020B0606020202030204" pitchFamily="34" typeface="Arial Narrow"/>
                  <a:ea typeface="+mn-ea"/>
                  <a:cs charset="0" panose="02020603050405020304" pitchFamily="18" typeface="Times New Roman"/>
                </a:endParaRPr>
              </a:p>
            </p:txBody>
          </p:sp>
        </p:grpSp>
      </p:grpSp>
      <p:grpSp>
        <p:nvGrpSpPr>
          <p:cNvPr id="314" name="Группа 313"/>
          <p:cNvGrpSpPr/>
          <p:nvPr/>
        </p:nvGrpSpPr>
        <p:grpSpPr>
          <a:xfrm>
            <a:off x="105479" y="7891853"/>
            <a:ext cx="1296000" cy="1800000"/>
            <a:chOff x="3234522" y="886134"/>
            <a:chExt cx="958110" cy="1166507"/>
          </a:xfrm>
        </p:grpSpPr>
        <p:grpSp>
          <p:nvGrpSpPr>
            <p:cNvPr id="315" name="Группа 314"/>
            <p:cNvGrpSpPr/>
            <p:nvPr/>
          </p:nvGrpSpPr>
          <p:grpSpPr>
            <a:xfrm>
              <a:off x="3246562" y="886134"/>
              <a:ext cx="946070" cy="1166507"/>
              <a:chOff x="7851443" y="3246421"/>
              <a:chExt cx="1261426" cy="1555342"/>
            </a:xfrm>
          </p:grpSpPr>
          <p:grpSp>
            <p:nvGrpSpPr>
              <p:cNvPr id="319" name="Group 19"/>
              <p:cNvGrpSpPr>
                <a:grpSpLocks/>
              </p:cNvGrpSpPr>
              <p:nvPr/>
            </p:nvGrpSpPr>
            <p:grpSpPr bwMode="auto">
              <a:xfrm>
                <a:off x="7854916" y="3246421"/>
                <a:ext cx="1257953" cy="1555342"/>
                <a:chOff x="213" y="676"/>
                <a:chExt cx="2201" cy="2935"/>
              </a:xfrm>
            </p:grpSpPr>
            <p:sp>
              <p:nvSpPr>
                <p:cNvPr id="325" name="AutoShape 20"/>
                <p:cNvSpPr>
                  <a:spLocks noChangeArrowheads="1"/>
                </p:cNvSpPr>
                <p:nvPr/>
              </p:nvSpPr>
              <p:spPr bwMode="auto">
                <a:xfrm>
                  <a:off x="345" y="676"/>
                  <a:ext cx="2069" cy="2798"/>
                </a:xfrm>
                <a:prstGeom prst="cube">
                  <a:avLst>
                    <a:gd fmla="val 690" name="adj"/>
                  </a:avLst>
                </a:prstGeom>
                <a:solidFill>
                  <a:srgbClr val="A03E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bIns="46794" lIns="89988" rIns="89988" tIns="46794" wrap="none"/>
                <a:lstStyle/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altLang="ru-RU" b="0" baseline="0" cap="none" i="0" kern="0" kumimoji="0" lang="ru-RU" noProof="0" normalizeH="0" spc="0" strike="noStrike" sz="7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26" name="AutoShape 21"/>
                <p:cNvSpPr>
                  <a:spLocks noChangeArrowheads="1"/>
                </p:cNvSpPr>
                <p:nvPr/>
              </p:nvSpPr>
              <p:spPr bwMode="auto">
                <a:xfrm flipH="1" rot="16200000">
                  <a:off x="-778" y="1674"/>
                  <a:ext cx="2119" cy="137"/>
                </a:xfrm>
                <a:prstGeom prst="parallelogram">
                  <a:avLst>
                    <a:gd fmla="val 100680" name="adj"/>
                  </a:avLst>
                </a:prstGeom>
                <a:solidFill>
                  <a:srgbClr val="A03E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vert="eaVert" wrap="none"/>
                <a:lstStyle/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altLang="ru-RU" b="0" baseline="0" cap="none" i="0" kern="0" kumimoji="0" lang="ru-RU" noProof="0" normalizeH="0" spc="0" strike="noStrike" sz="7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27" name="AutoShape 22"/>
                <p:cNvSpPr>
                  <a:spLocks noChangeArrowheads="1"/>
                </p:cNvSpPr>
                <p:nvPr/>
              </p:nvSpPr>
              <p:spPr bwMode="auto">
                <a:xfrm>
                  <a:off x="291" y="728"/>
                  <a:ext cx="2068" cy="2838"/>
                </a:xfrm>
                <a:prstGeom prst="cube">
                  <a:avLst>
                    <a:gd fmla="val 5417" name="adj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bIns="46794" lIns="89988" rIns="89988" tIns="46794" wrap="none"/>
                <a:lstStyle/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altLang="ru-RU" b="0" baseline="0" cap="none" i="0" kern="0" kumimoji="0" lang="ru-RU" noProof="0" normalizeH="0" spc="0" strike="noStrike" sz="7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28" name="AutoShape 23"/>
                <p:cNvSpPr>
                  <a:spLocks noChangeArrowheads="1"/>
                </p:cNvSpPr>
                <p:nvPr/>
              </p:nvSpPr>
              <p:spPr bwMode="auto">
                <a:xfrm>
                  <a:off x="214" y="813"/>
                  <a:ext cx="2069" cy="2798"/>
                </a:xfrm>
                <a:prstGeom prst="cube">
                  <a:avLst>
                    <a:gd fmla="val 690" name="adj"/>
                  </a:avLst>
                </a:prstGeom>
                <a:solidFill>
                  <a:srgbClr val="A03E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bIns="46794" lIns="89988" rIns="89988" tIns="46794" wrap="none"/>
                <a:lstStyle/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altLang="ru-RU" b="0" baseline="0" cap="none" i="0" kern="0" kumimoji="0" lang="ru-RU" noProof="0" normalizeH="0" spc="0" strike="noStrike" sz="7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</p:txBody>
            </p:sp>
          </p:grpSp>
          <p:pic>
            <p:nvPicPr>
              <p:cNvPr id="320" name="Picture 3"/>
              <p:cNvPicPr>
                <a:picLocks noChangeArrowheads="1" noChangeAspect="1"/>
              </p:cNvPicPr>
              <p:nvPr/>
            </p:nvPicPr>
            <p:blipFill rotWithShape="1">
              <a:blip cstate="screen"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20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rcRect b="34" l="129" r="93" t="19"/>
              <a:stretch/>
            </p:blipFill>
            <p:spPr bwMode="auto">
              <a:xfrm>
                <a:off x="7851443" y="3322482"/>
                <a:ext cx="1186555" cy="1475737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ln w="12700"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dkEdge">
                <a:bevelT h="50800" w="50800"/>
                <a:bevelB/>
              </a:sp3d>
            </p:spPr>
          </p:pic>
          <p:grpSp>
            <p:nvGrpSpPr>
              <p:cNvPr id="321" name="Группа 320"/>
              <p:cNvGrpSpPr/>
              <p:nvPr/>
            </p:nvGrpSpPr>
            <p:grpSpPr>
              <a:xfrm>
                <a:off x="8260095" y="3415292"/>
                <a:ext cx="347983" cy="419821"/>
                <a:chOff x="6101904" y="1302907"/>
                <a:chExt cx="707253" cy="853259"/>
              </a:xfrm>
            </p:grpSpPr>
            <p:sp>
              <p:nvSpPr>
                <p:cNvPr id="323" name="Freeform 6"/>
                <p:cNvSpPr>
                  <a:spLocks/>
                </p:cNvSpPr>
                <p:nvPr/>
              </p:nvSpPr>
              <p:spPr bwMode="auto">
                <a:xfrm>
                  <a:off x="6101904" y="1302907"/>
                  <a:ext cx="707253" cy="853259"/>
                </a:xfrm>
                <a:custGeom>
                  <a:avLst/>
                  <a:gdLst>
                    <a:gd fmla="*/ 11169 w 11189" name="T0"/>
                    <a:gd fmla="*/ 11270 h 13462" name="T1"/>
                    <a:gd fmla="*/ 9749 w 11189" name="T2"/>
                    <a:gd fmla="*/ 12576 h 13462" name="T3"/>
                    <a:gd fmla="*/ 9749 w 11189" name="T4"/>
                    <a:gd fmla="*/ 12576 h 13462" name="T5"/>
                    <a:gd fmla="*/ 6868 w 11189" name="T6"/>
                    <a:gd fmla="*/ 12576 h 13462" name="T7"/>
                    <a:gd fmla="*/ 5611 w 11189" name="T8"/>
                    <a:gd fmla="*/ 13462 h 13462" name="T9"/>
                    <a:gd fmla="*/ 4336 w 11189" name="T10"/>
                    <a:gd fmla="*/ 12576 h 13462" name="T11"/>
                    <a:gd fmla="*/ 4336 w 11189" name="T12"/>
                    <a:gd fmla="*/ 12576 h 13462" name="T13"/>
                    <a:gd fmla="*/ 1336 w 11189" name="T14"/>
                    <a:gd fmla="*/ 12576 h 13462" name="T15"/>
                    <a:gd fmla="*/ 10 w 11189" name="T16"/>
                    <a:gd fmla="*/ 11270 h 13462" name="T17"/>
                    <a:gd fmla="*/ 10 w 11189" name="T18"/>
                    <a:gd fmla="*/ 11270 h 13462" name="T19"/>
                    <a:gd fmla="*/ 10 w 11189" name="T20"/>
                    <a:gd fmla="*/ 11245 h 13462" name="T21"/>
                    <a:gd fmla="*/ 0 w 11189" name="T22"/>
                    <a:gd fmla="*/ 11245 h 13462" name="T23"/>
                    <a:gd fmla="*/ 0 w 11189" name="T24"/>
                    <a:gd fmla="*/ 0 h 13462" name="T25"/>
                    <a:gd fmla="*/ 11189 w 11189" name="T26"/>
                    <a:gd fmla="*/ 0 h 13462" name="T27"/>
                    <a:gd fmla="*/ 11189 w 11189" name="T28"/>
                    <a:gd fmla="*/ 11245 h 13462" name="T29"/>
                    <a:gd fmla="*/ 11169 w 11189" name="T30"/>
                    <a:gd fmla="*/ 11245 h 13462" name="T31"/>
                    <a:gd fmla="*/ 11169 w 11189" name="T32"/>
                    <a:gd fmla="*/ 11270 h 13462" name="T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13462" w="11189">
                      <a:moveTo>
                        <a:pt x="11169" y="11270"/>
                      </a:moveTo>
                      <a:cubicBezTo>
                        <a:pt x="11189" y="12177"/>
                        <a:pt x="10650" y="12576"/>
                        <a:pt x="9749" y="12576"/>
                      </a:cubicBezTo>
                      <a:lnTo>
                        <a:pt x="9749" y="12576"/>
                      </a:lnTo>
                      <a:lnTo>
                        <a:pt x="6868" y="12576"/>
                      </a:lnTo>
                      <a:cubicBezTo>
                        <a:pt x="6200" y="12576"/>
                        <a:pt x="5647" y="13119"/>
                        <a:pt x="5611" y="13462"/>
                      </a:cubicBezTo>
                      <a:cubicBezTo>
                        <a:pt x="5626" y="13129"/>
                        <a:pt x="4968" y="12535"/>
                        <a:pt x="4336" y="12576"/>
                      </a:cubicBezTo>
                      <a:lnTo>
                        <a:pt x="4336" y="12576"/>
                      </a:lnTo>
                      <a:lnTo>
                        <a:pt x="1336" y="12576"/>
                      </a:lnTo>
                      <a:cubicBezTo>
                        <a:pt x="424" y="12576"/>
                        <a:pt x="10" y="12177"/>
                        <a:pt x="10" y="11270"/>
                      </a:cubicBezTo>
                      <a:lnTo>
                        <a:pt x="10" y="11270"/>
                      </a:lnTo>
                      <a:lnTo>
                        <a:pt x="10" y="11245"/>
                      </a:lnTo>
                      <a:lnTo>
                        <a:pt x="0" y="11245"/>
                      </a:lnTo>
                      <a:lnTo>
                        <a:pt x="0" y="0"/>
                      </a:lnTo>
                      <a:lnTo>
                        <a:pt x="11189" y="0"/>
                      </a:lnTo>
                      <a:lnTo>
                        <a:pt x="11189" y="11245"/>
                      </a:lnTo>
                      <a:lnTo>
                        <a:pt x="11169" y="11245"/>
                      </a:lnTo>
                      <a:lnTo>
                        <a:pt x="11169" y="11270"/>
                      </a:lnTo>
                      <a:close/>
                    </a:path>
                  </a:pathLst>
                </a:custGeom>
                <a:solidFill>
                  <a:srgbClr val="DD2A1B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t" anchorCtr="0" bIns="60952" compatLnSpc="1" lIns="121904" numCol="1" rIns="121904" tIns="60952" vert="horz" wrap="square">
                  <a:prstTxWarp prst="textNoShape">
                    <a:avLst/>
                  </a:prstTxWarp>
                </a:bodyPr>
                <a:lstStyle/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</p:txBody>
            </p:sp>
            <p:pic>
              <p:nvPicPr>
                <p:cNvPr id="324" name="Рисунок 323"/>
                <p:cNvPicPr>
                  <a:picLocks noChangeArrowheads="1" noChangeAspect="1"/>
                </p:cNvPicPr>
                <p:nvPr/>
              </p:nvPicPr>
              <p:blipFill>
                <a:blip cstate="print" r:embed="rId5">
                  <a:duotone>
                    <a:srgbClr val="DAEDEF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52814" y="1446315"/>
                  <a:ext cx="587608" cy="604433"/>
                </a:xfrm>
                <a:prstGeom prst="rect">
                  <a:avLst/>
                </a:prstGeom>
                <a:noFill/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22" name="Text Box 89"/>
              <p:cNvSpPr txBox="1">
                <a:spLocks noChangeArrowheads="1"/>
              </p:cNvSpPr>
              <p:nvPr/>
            </p:nvSpPr>
            <p:spPr bwMode="auto">
              <a:xfrm>
                <a:off x="7868062" y="3899358"/>
                <a:ext cx="1132050" cy="754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 lIns="0" rIns="0" tIns="0" wrap="square">
                <a:spAutoFit/>
              </a:bodyPr>
              <a:lstStyle>
                <a:lvl1pPr indent="0" marL="0">
                  <a:defRPr sz="1100">
                    <a:latin typeface="+mn-lt"/>
                    <a:ea typeface="+mn-ea"/>
                    <a:cs typeface="+mn-cs"/>
                  </a:defRPr>
                </a:lvl1pPr>
                <a:lvl2pPr indent="0" marL="457200">
                  <a:defRPr sz="1100">
                    <a:latin typeface="+mn-lt"/>
                    <a:ea typeface="+mn-ea"/>
                    <a:cs typeface="+mn-cs"/>
                  </a:defRPr>
                </a:lvl2pPr>
                <a:lvl3pPr indent="0" marL="914400">
                  <a:defRPr sz="1100">
                    <a:latin typeface="+mn-lt"/>
                    <a:ea typeface="+mn-ea"/>
                    <a:cs typeface="+mn-cs"/>
                  </a:defRPr>
                </a:lvl3pPr>
                <a:lvl4pPr indent="0" marL="1371600">
                  <a:defRPr sz="1100">
                    <a:latin typeface="+mn-lt"/>
                    <a:ea typeface="+mn-ea"/>
                    <a:cs typeface="+mn-cs"/>
                  </a:defRPr>
                </a:lvl4pPr>
                <a:lvl5pPr indent="0" marL="1828800">
                  <a:defRPr sz="1100">
                    <a:latin typeface="+mn-lt"/>
                    <a:ea typeface="+mn-ea"/>
                    <a:cs typeface="+mn-cs"/>
                  </a:defRPr>
                </a:lvl5pPr>
                <a:lvl6pPr indent="0" marL="2286000">
                  <a:defRPr sz="1100">
                    <a:latin typeface="+mn-lt"/>
                    <a:ea typeface="+mn-ea"/>
                    <a:cs typeface="+mn-cs"/>
                  </a:defRPr>
                </a:lvl6pPr>
                <a:lvl7pPr indent="0" marL="2743200">
                  <a:defRPr sz="1100">
                    <a:latin typeface="+mn-lt"/>
                    <a:ea typeface="+mn-ea"/>
                    <a:cs typeface="+mn-cs"/>
                  </a:defRPr>
                </a:lvl7pPr>
                <a:lvl8pPr indent="0" marL="3200400">
                  <a:defRPr sz="1100">
                    <a:latin typeface="+mn-lt"/>
                    <a:ea typeface="+mn-ea"/>
                    <a:cs typeface="+mn-cs"/>
                  </a:defRPr>
                </a:lvl8pPr>
                <a:lvl9pPr indent="0" marL="365760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188" eaLnBrk="1" fontAlgn="auto" hangingPunct="1" indent="0" latinLnBrk="0" lvl="0" marL="0" marR="0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pc="0" strike="noStrike" sz="7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ПОСТАНОВЛЕНИЕ</a:t>
                </a:r>
              </a:p>
              <a:p>
                <a:pPr algn="ctr" defTabSz="685188" eaLnBrk="1" fontAlgn="auto" hangingPunct="1" indent="0" latinLnBrk="0" lvl="0" marL="0" marR="0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pc="0" strike="noStrike" sz="7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Правительства</a:t>
                </a:r>
              </a:p>
              <a:p>
                <a:pPr algn="ctr" defTabSz="685188" eaLnBrk="1" fontAlgn="auto" hangingPunct="1" indent="0" latinLnBrk="0" lvl="0" marL="0" marR="0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pc="0" strike="noStrike" sz="7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Российской Федерации</a:t>
                </a:r>
              </a:p>
              <a:p>
                <a:pPr algn="ctr" defTabSz="685188" eaLnBrk="1" fontAlgn="auto" hangingPunct="1" indent="0" latinLnBrk="0" lvl="0" marL="0" marR="0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pc="0" strike="noStrike" sz="7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от 28.10.2013 г. № 964</a:t>
                </a:r>
              </a:p>
              <a:p>
                <a:pPr algn="ctr" defTabSz="685188" eaLnBrk="1" fontAlgn="auto" hangingPunct="1" indent="0" latinLnBrk="0" lvl="0" marL="0" marR="0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b="1" baseline="0" cap="none" dirty="0" i="0" kern="0" kumimoji="0" lang="ru-RU" noProof="0" normalizeH="0" spc="0" strike="noStrike" sz="7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anose="020B0606020202030204" pitchFamily="34" typeface="Arial Narrow"/>
                  <a:ea typeface="+mn-ea"/>
                  <a:cs charset="0" panose="02020603050405020304" pitchFamily="18" typeface="Times New Roman"/>
                </a:endParaRPr>
              </a:p>
              <a:p>
                <a:pPr algn="ctr" defTabSz="685188" eaLnBrk="1" fontAlgn="auto" hangingPunct="1" indent="0" latinLnBrk="0" lvl="0" marL="0" marR="0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pc="0" strike="noStrike" sz="7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«О внесении изменений в Положение о проведении военных сборов»</a:t>
                </a:r>
              </a:p>
            </p:txBody>
          </p:sp>
        </p:grpSp>
        <p:grpSp>
          <p:nvGrpSpPr>
            <p:cNvPr id="316" name="Группа 315"/>
            <p:cNvGrpSpPr/>
            <p:nvPr/>
          </p:nvGrpSpPr>
          <p:grpSpPr>
            <a:xfrm>
              <a:off x="3234522" y="1906599"/>
              <a:ext cx="891469" cy="101800"/>
              <a:chOff x="8233817" y="4618220"/>
              <a:chExt cx="3540661" cy="87897"/>
            </a:xfrm>
          </p:grpSpPr>
          <p:sp>
            <p:nvSpPr>
              <p:cNvPr id="317" name="Text Box 89"/>
              <p:cNvSpPr txBox="1">
                <a:spLocks noChangeArrowheads="1"/>
              </p:cNvSpPr>
              <p:nvPr/>
            </p:nvSpPr>
            <p:spPr bwMode="auto">
              <a:xfrm>
                <a:off x="9255972" y="4618220"/>
                <a:ext cx="1132050" cy="79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 lIns="0" rIns="0" tIns="0" wrap="square">
                <a:spAutoFit/>
              </a:bodyPr>
              <a:lstStyle>
                <a:lvl1pPr indent="0" marL="0">
                  <a:defRPr sz="1100">
                    <a:latin typeface="+mn-lt"/>
                    <a:ea typeface="+mn-ea"/>
                    <a:cs typeface="+mn-cs"/>
                  </a:defRPr>
                </a:lvl1pPr>
                <a:lvl2pPr indent="0" marL="457200">
                  <a:defRPr sz="1100">
                    <a:latin typeface="+mn-lt"/>
                    <a:ea typeface="+mn-ea"/>
                    <a:cs typeface="+mn-cs"/>
                  </a:defRPr>
                </a:lvl2pPr>
                <a:lvl3pPr indent="0" marL="914400">
                  <a:defRPr sz="1100">
                    <a:latin typeface="+mn-lt"/>
                    <a:ea typeface="+mn-ea"/>
                    <a:cs typeface="+mn-cs"/>
                  </a:defRPr>
                </a:lvl3pPr>
                <a:lvl4pPr indent="0" marL="1371600">
                  <a:defRPr sz="1100">
                    <a:latin typeface="+mn-lt"/>
                    <a:ea typeface="+mn-ea"/>
                    <a:cs typeface="+mn-cs"/>
                  </a:defRPr>
                </a:lvl4pPr>
                <a:lvl5pPr indent="0" marL="1828800">
                  <a:defRPr sz="1100">
                    <a:latin typeface="+mn-lt"/>
                    <a:ea typeface="+mn-ea"/>
                    <a:cs typeface="+mn-cs"/>
                  </a:defRPr>
                </a:lvl5pPr>
                <a:lvl6pPr indent="0" marL="2286000">
                  <a:defRPr sz="1100">
                    <a:latin typeface="+mn-lt"/>
                    <a:ea typeface="+mn-ea"/>
                    <a:cs typeface="+mn-cs"/>
                  </a:defRPr>
                </a:lvl6pPr>
                <a:lvl7pPr indent="0" marL="2743200">
                  <a:defRPr sz="1100">
                    <a:latin typeface="+mn-lt"/>
                    <a:ea typeface="+mn-ea"/>
                    <a:cs typeface="+mn-cs"/>
                  </a:defRPr>
                </a:lvl7pPr>
                <a:lvl8pPr indent="0" marL="3200400">
                  <a:defRPr sz="1100">
                    <a:latin typeface="+mn-lt"/>
                    <a:ea typeface="+mn-ea"/>
                    <a:cs typeface="+mn-cs"/>
                  </a:defRPr>
                </a:lvl8pPr>
                <a:lvl9pPr indent="0" marL="365760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188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b="1" baseline="0" cap="none" dirty="0" i="0" kern="0" kumimoji="0" lang="ru-RU" noProof="0" normalizeH="0" spc="0" strike="noStrike" sz="7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anose="020B0606020202030204" pitchFamily="34" typeface="Arial Narrow"/>
                  <a:ea typeface="+mn-ea"/>
                  <a:cs charset="0" panose="02020603050405020304" pitchFamily="18" typeface="Times New Roman"/>
                </a:endParaRPr>
              </a:p>
            </p:txBody>
          </p:sp>
          <p:sp>
            <p:nvSpPr>
              <p:cNvPr id="318" name="Text Box 89"/>
              <p:cNvSpPr txBox="1">
                <a:spLocks noChangeArrowheads="1"/>
              </p:cNvSpPr>
              <p:nvPr/>
            </p:nvSpPr>
            <p:spPr bwMode="auto">
              <a:xfrm>
                <a:off x="8233817" y="4626984"/>
                <a:ext cx="3540661" cy="79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 lIns="0" rIns="0" tIns="0" wrap="square">
                <a:spAutoFit/>
              </a:bodyPr>
              <a:lstStyle>
                <a:lvl1pPr indent="0" marL="0">
                  <a:defRPr sz="1100">
                    <a:latin typeface="+mn-lt"/>
                    <a:ea typeface="+mn-ea"/>
                    <a:cs typeface="+mn-cs"/>
                  </a:defRPr>
                </a:lvl1pPr>
                <a:lvl2pPr indent="0" marL="457200">
                  <a:defRPr sz="1100">
                    <a:latin typeface="+mn-lt"/>
                    <a:ea typeface="+mn-ea"/>
                    <a:cs typeface="+mn-cs"/>
                  </a:defRPr>
                </a:lvl2pPr>
                <a:lvl3pPr indent="0" marL="914400">
                  <a:defRPr sz="1100">
                    <a:latin typeface="+mn-lt"/>
                    <a:ea typeface="+mn-ea"/>
                    <a:cs typeface="+mn-cs"/>
                  </a:defRPr>
                </a:lvl3pPr>
                <a:lvl4pPr indent="0" marL="1371600">
                  <a:defRPr sz="1100">
                    <a:latin typeface="+mn-lt"/>
                    <a:ea typeface="+mn-ea"/>
                    <a:cs typeface="+mn-cs"/>
                  </a:defRPr>
                </a:lvl4pPr>
                <a:lvl5pPr indent="0" marL="1828800">
                  <a:defRPr sz="1100">
                    <a:latin typeface="+mn-lt"/>
                    <a:ea typeface="+mn-ea"/>
                    <a:cs typeface="+mn-cs"/>
                  </a:defRPr>
                </a:lvl5pPr>
                <a:lvl6pPr indent="0" marL="2286000">
                  <a:defRPr sz="1100">
                    <a:latin typeface="+mn-lt"/>
                    <a:ea typeface="+mn-ea"/>
                    <a:cs typeface="+mn-cs"/>
                  </a:defRPr>
                </a:lvl6pPr>
                <a:lvl7pPr indent="0" marL="2743200">
                  <a:defRPr sz="1100">
                    <a:latin typeface="+mn-lt"/>
                    <a:ea typeface="+mn-ea"/>
                    <a:cs typeface="+mn-cs"/>
                  </a:defRPr>
                </a:lvl7pPr>
                <a:lvl8pPr indent="0" marL="3200400">
                  <a:defRPr sz="1100">
                    <a:latin typeface="+mn-lt"/>
                    <a:ea typeface="+mn-ea"/>
                    <a:cs typeface="+mn-cs"/>
                  </a:defRPr>
                </a:lvl8pPr>
                <a:lvl9pPr indent="0" marL="365760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188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b="1" baseline="0" cap="none" dirty="0" i="0" kern="0" kumimoji="0" lang="ru-RU" noProof="0" normalizeH="0" spc="0" strike="noStrike" sz="7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anose="020B0606020202030204" pitchFamily="34" typeface="Arial Narrow"/>
                  <a:ea typeface="+mn-ea"/>
                  <a:cs charset="0" panose="02020603050405020304" pitchFamily="18" typeface="Times New Roman"/>
                </a:endParaRPr>
              </a:p>
            </p:txBody>
          </p:sp>
        </p:grpSp>
      </p:grpSp>
      <p:grpSp>
        <p:nvGrpSpPr>
          <p:cNvPr id="329" name="Группа 328"/>
          <p:cNvGrpSpPr/>
          <p:nvPr/>
        </p:nvGrpSpPr>
        <p:grpSpPr>
          <a:xfrm>
            <a:off x="1442025" y="7890519"/>
            <a:ext cx="1296000" cy="1800000"/>
            <a:chOff x="3234522" y="886134"/>
            <a:chExt cx="958110" cy="1166507"/>
          </a:xfrm>
        </p:grpSpPr>
        <p:grpSp>
          <p:nvGrpSpPr>
            <p:cNvPr id="330" name="Группа 329"/>
            <p:cNvGrpSpPr/>
            <p:nvPr/>
          </p:nvGrpSpPr>
          <p:grpSpPr>
            <a:xfrm>
              <a:off x="3246562" y="886134"/>
              <a:ext cx="946070" cy="1166507"/>
              <a:chOff x="7851443" y="3246421"/>
              <a:chExt cx="1261426" cy="1555342"/>
            </a:xfrm>
          </p:grpSpPr>
          <p:grpSp>
            <p:nvGrpSpPr>
              <p:cNvPr id="334" name="Group 19"/>
              <p:cNvGrpSpPr>
                <a:grpSpLocks/>
              </p:cNvGrpSpPr>
              <p:nvPr/>
            </p:nvGrpSpPr>
            <p:grpSpPr bwMode="auto">
              <a:xfrm>
                <a:off x="7854916" y="3246421"/>
                <a:ext cx="1257953" cy="1555342"/>
                <a:chOff x="213" y="676"/>
                <a:chExt cx="2201" cy="2935"/>
              </a:xfrm>
            </p:grpSpPr>
            <p:sp>
              <p:nvSpPr>
                <p:cNvPr id="340" name="AutoShape 20"/>
                <p:cNvSpPr>
                  <a:spLocks noChangeArrowheads="1"/>
                </p:cNvSpPr>
                <p:nvPr/>
              </p:nvSpPr>
              <p:spPr bwMode="auto">
                <a:xfrm>
                  <a:off x="345" y="676"/>
                  <a:ext cx="2069" cy="2798"/>
                </a:xfrm>
                <a:prstGeom prst="cube">
                  <a:avLst>
                    <a:gd fmla="val 690" name="adj"/>
                  </a:avLst>
                </a:prstGeom>
                <a:solidFill>
                  <a:srgbClr val="A03E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bIns="46794" lIns="89988" rIns="89988" tIns="46794" wrap="none"/>
                <a:lstStyle/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altLang="ru-RU" b="0" baseline="0" cap="none" i="0" kern="0" kumimoji="0" lang="ru-RU" noProof="0" normalizeH="0" spc="0" strike="noStrike" sz="7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41" name="AutoShape 21"/>
                <p:cNvSpPr>
                  <a:spLocks noChangeArrowheads="1"/>
                </p:cNvSpPr>
                <p:nvPr/>
              </p:nvSpPr>
              <p:spPr bwMode="auto">
                <a:xfrm flipH="1" rot="16200000">
                  <a:off x="-778" y="1674"/>
                  <a:ext cx="2119" cy="137"/>
                </a:xfrm>
                <a:prstGeom prst="parallelogram">
                  <a:avLst>
                    <a:gd fmla="val 100680" name="adj"/>
                  </a:avLst>
                </a:prstGeom>
                <a:solidFill>
                  <a:srgbClr val="A03E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vert="eaVert" wrap="none"/>
                <a:lstStyle/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altLang="ru-RU" b="0" baseline="0" cap="none" i="0" kern="0" kumimoji="0" lang="ru-RU" noProof="0" normalizeH="0" spc="0" strike="noStrike" sz="7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42" name="AutoShape 22"/>
                <p:cNvSpPr>
                  <a:spLocks noChangeArrowheads="1"/>
                </p:cNvSpPr>
                <p:nvPr/>
              </p:nvSpPr>
              <p:spPr bwMode="auto">
                <a:xfrm>
                  <a:off x="291" y="728"/>
                  <a:ext cx="2068" cy="2838"/>
                </a:xfrm>
                <a:prstGeom prst="cube">
                  <a:avLst>
                    <a:gd fmla="val 5417" name="adj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bIns="46794" lIns="89988" rIns="89988" tIns="46794" wrap="none"/>
                <a:lstStyle/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altLang="ru-RU" b="0" baseline="0" cap="none" i="0" kern="0" kumimoji="0" lang="ru-RU" noProof="0" normalizeH="0" spc="0" strike="noStrike" sz="7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43" name="AutoShape 23"/>
                <p:cNvSpPr>
                  <a:spLocks noChangeArrowheads="1"/>
                </p:cNvSpPr>
                <p:nvPr/>
              </p:nvSpPr>
              <p:spPr bwMode="auto">
                <a:xfrm>
                  <a:off x="214" y="813"/>
                  <a:ext cx="2069" cy="2798"/>
                </a:xfrm>
                <a:prstGeom prst="cube">
                  <a:avLst>
                    <a:gd fmla="val 690" name="adj"/>
                  </a:avLst>
                </a:prstGeom>
                <a:solidFill>
                  <a:srgbClr val="A03E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bIns="46794" lIns="89988" rIns="89988" tIns="46794" wrap="none"/>
                <a:lstStyle/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altLang="ru-RU" b="0" baseline="0" cap="none" i="0" kern="0" kumimoji="0" lang="ru-RU" noProof="0" normalizeH="0" spc="0" strike="noStrike" sz="7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</p:txBody>
            </p:sp>
          </p:grpSp>
          <p:pic>
            <p:nvPicPr>
              <p:cNvPr id="335" name="Picture 3"/>
              <p:cNvPicPr>
                <a:picLocks noChangeArrowheads="1" noChangeAspect="1"/>
              </p:cNvPicPr>
              <p:nvPr/>
            </p:nvPicPr>
            <p:blipFill rotWithShape="1">
              <a:blip cstate="screen"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20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rcRect b="34" l="129" r="93" t="19"/>
              <a:stretch/>
            </p:blipFill>
            <p:spPr bwMode="auto">
              <a:xfrm>
                <a:off x="7851443" y="3322482"/>
                <a:ext cx="1186555" cy="1475737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ln w="12700"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dkEdge">
                <a:bevelT h="50800" w="50800"/>
                <a:bevelB/>
              </a:sp3d>
            </p:spPr>
          </p:pic>
          <p:grpSp>
            <p:nvGrpSpPr>
              <p:cNvPr id="336" name="Группа 335"/>
              <p:cNvGrpSpPr/>
              <p:nvPr/>
            </p:nvGrpSpPr>
            <p:grpSpPr>
              <a:xfrm>
                <a:off x="8260095" y="3415292"/>
                <a:ext cx="347983" cy="419821"/>
                <a:chOff x="6101904" y="1302907"/>
                <a:chExt cx="707253" cy="853259"/>
              </a:xfrm>
            </p:grpSpPr>
            <p:sp>
              <p:nvSpPr>
                <p:cNvPr id="338" name="Freeform 6"/>
                <p:cNvSpPr>
                  <a:spLocks/>
                </p:cNvSpPr>
                <p:nvPr/>
              </p:nvSpPr>
              <p:spPr bwMode="auto">
                <a:xfrm>
                  <a:off x="6101904" y="1302907"/>
                  <a:ext cx="707253" cy="853259"/>
                </a:xfrm>
                <a:custGeom>
                  <a:avLst/>
                  <a:gdLst>
                    <a:gd fmla="*/ 11169 w 11189" name="T0"/>
                    <a:gd fmla="*/ 11270 h 13462" name="T1"/>
                    <a:gd fmla="*/ 9749 w 11189" name="T2"/>
                    <a:gd fmla="*/ 12576 h 13462" name="T3"/>
                    <a:gd fmla="*/ 9749 w 11189" name="T4"/>
                    <a:gd fmla="*/ 12576 h 13462" name="T5"/>
                    <a:gd fmla="*/ 6868 w 11189" name="T6"/>
                    <a:gd fmla="*/ 12576 h 13462" name="T7"/>
                    <a:gd fmla="*/ 5611 w 11189" name="T8"/>
                    <a:gd fmla="*/ 13462 h 13462" name="T9"/>
                    <a:gd fmla="*/ 4336 w 11189" name="T10"/>
                    <a:gd fmla="*/ 12576 h 13462" name="T11"/>
                    <a:gd fmla="*/ 4336 w 11189" name="T12"/>
                    <a:gd fmla="*/ 12576 h 13462" name="T13"/>
                    <a:gd fmla="*/ 1336 w 11189" name="T14"/>
                    <a:gd fmla="*/ 12576 h 13462" name="T15"/>
                    <a:gd fmla="*/ 10 w 11189" name="T16"/>
                    <a:gd fmla="*/ 11270 h 13462" name="T17"/>
                    <a:gd fmla="*/ 10 w 11189" name="T18"/>
                    <a:gd fmla="*/ 11270 h 13462" name="T19"/>
                    <a:gd fmla="*/ 10 w 11189" name="T20"/>
                    <a:gd fmla="*/ 11245 h 13462" name="T21"/>
                    <a:gd fmla="*/ 0 w 11189" name="T22"/>
                    <a:gd fmla="*/ 11245 h 13462" name="T23"/>
                    <a:gd fmla="*/ 0 w 11189" name="T24"/>
                    <a:gd fmla="*/ 0 h 13462" name="T25"/>
                    <a:gd fmla="*/ 11189 w 11189" name="T26"/>
                    <a:gd fmla="*/ 0 h 13462" name="T27"/>
                    <a:gd fmla="*/ 11189 w 11189" name="T28"/>
                    <a:gd fmla="*/ 11245 h 13462" name="T29"/>
                    <a:gd fmla="*/ 11169 w 11189" name="T30"/>
                    <a:gd fmla="*/ 11245 h 13462" name="T31"/>
                    <a:gd fmla="*/ 11169 w 11189" name="T32"/>
                    <a:gd fmla="*/ 11270 h 13462" name="T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13462" w="11189">
                      <a:moveTo>
                        <a:pt x="11169" y="11270"/>
                      </a:moveTo>
                      <a:cubicBezTo>
                        <a:pt x="11189" y="12177"/>
                        <a:pt x="10650" y="12576"/>
                        <a:pt x="9749" y="12576"/>
                      </a:cubicBezTo>
                      <a:lnTo>
                        <a:pt x="9749" y="12576"/>
                      </a:lnTo>
                      <a:lnTo>
                        <a:pt x="6868" y="12576"/>
                      </a:lnTo>
                      <a:cubicBezTo>
                        <a:pt x="6200" y="12576"/>
                        <a:pt x="5647" y="13119"/>
                        <a:pt x="5611" y="13462"/>
                      </a:cubicBezTo>
                      <a:cubicBezTo>
                        <a:pt x="5626" y="13129"/>
                        <a:pt x="4968" y="12535"/>
                        <a:pt x="4336" y="12576"/>
                      </a:cubicBezTo>
                      <a:lnTo>
                        <a:pt x="4336" y="12576"/>
                      </a:lnTo>
                      <a:lnTo>
                        <a:pt x="1336" y="12576"/>
                      </a:lnTo>
                      <a:cubicBezTo>
                        <a:pt x="424" y="12576"/>
                        <a:pt x="10" y="12177"/>
                        <a:pt x="10" y="11270"/>
                      </a:cubicBezTo>
                      <a:lnTo>
                        <a:pt x="10" y="11270"/>
                      </a:lnTo>
                      <a:lnTo>
                        <a:pt x="10" y="11245"/>
                      </a:lnTo>
                      <a:lnTo>
                        <a:pt x="0" y="11245"/>
                      </a:lnTo>
                      <a:lnTo>
                        <a:pt x="0" y="0"/>
                      </a:lnTo>
                      <a:lnTo>
                        <a:pt x="11189" y="0"/>
                      </a:lnTo>
                      <a:lnTo>
                        <a:pt x="11189" y="11245"/>
                      </a:lnTo>
                      <a:lnTo>
                        <a:pt x="11169" y="11245"/>
                      </a:lnTo>
                      <a:lnTo>
                        <a:pt x="11169" y="11270"/>
                      </a:lnTo>
                      <a:close/>
                    </a:path>
                  </a:pathLst>
                </a:custGeom>
                <a:solidFill>
                  <a:srgbClr val="DD2A1B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t" anchorCtr="0" bIns="60952" compatLnSpc="1" lIns="121904" numCol="1" rIns="121904" tIns="60952" vert="horz" wrap="square">
                  <a:prstTxWarp prst="textNoShape">
                    <a:avLst/>
                  </a:prstTxWarp>
                </a:bodyPr>
                <a:lstStyle/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</p:txBody>
            </p:sp>
            <p:pic>
              <p:nvPicPr>
                <p:cNvPr id="339" name="Рисунок 338"/>
                <p:cNvPicPr>
                  <a:picLocks noChangeArrowheads="1" noChangeAspect="1"/>
                </p:cNvPicPr>
                <p:nvPr/>
              </p:nvPicPr>
              <p:blipFill>
                <a:blip cstate="print" r:embed="rId5">
                  <a:duotone>
                    <a:srgbClr val="DAEDEF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52814" y="1446315"/>
                  <a:ext cx="587608" cy="604433"/>
                </a:xfrm>
                <a:prstGeom prst="rect">
                  <a:avLst/>
                </a:prstGeom>
                <a:noFill/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37" name="Text Box 89"/>
              <p:cNvSpPr txBox="1">
                <a:spLocks noChangeArrowheads="1"/>
              </p:cNvSpPr>
              <p:nvPr/>
            </p:nvSpPr>
            <p:spPr bwMode="auto">
              <a:xfrm>
                <a:off x="7868062" y="3899359"/>
                <a:ext cx="1132050" cy="710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 lIns="0" rIns="0" tIns="0" wrap="square">
                <a:spAutoFit/>
              </a:bodyPr>
              <a:lstStyle>
                <a:lvl1pPr indent="0" marL="0">
                  <a:defRPr sz="1100">
                    <a:latin typeface="+mn-lt"/>
                    <a:ea typeface="+mn-ea"/>
                    <a:cs typeface="+mn-cs"/>
                  </a:defRPr>
                </a:lvl1pPr>
                <a:lvl2pPr indent="0" marL="457200">
                  <a:defRPr sz="1100">
                    <a:latin typeface="+mn-lt"/>
                    <a:ea typeface="+mn-ea"/>
                    <a:cs typeface="+mn-cs"/>
                  </a:defRPr>
                </a:lvl2pPr>
                <a:lvl3pPr indent="0" marL="914400">
                  <a:defRPr sz="1100">
                    <a:latin typeface="+mn-lt"/>
                    <a:ea typeface="+mn-ea"/>
                    <a:cs typeface="+mn-cs"/>
                  </a:defRPr>
                </a:lvl3pPr>
                <a:lvl4pPr indent="0" marL="1371600">
                  <a:defRPr sz="1100">
                    <a:latin typeface="+mn-lt"/>
                    <a:ea typeface="+mn-ea"/>
                    <a:cs typeface="+mn-cs"/>
                  </a:defRPr>
                </a:lvl4pPr>
                <a:lvl5pPr indent="0" marL="1828800">
                  <a:defRPr sz="1100">
                    <a:latin typeface="+mn-lt"/>
                    <a:ea typeface="+mn-ea"/>
                    <a:cs typeface="+mn-cs"/>
                  </a:defRPr>
                </a:lvl5pPr>
                <a:lvl6pPr indent="0" marL="2286000">
                  <a:defRPr sz="1100">
                    <a:latin typeface="+mn-lt"/>
                    <a:ea typeface="+mn-ea"/>
                    <a:cs typeface="+mn-cs"/>
                  </a:defRPr>
                </a:lvl6pPr>
                <a:lvl7pPr indent="0" marL="2743200">
                  <a:defRPr sz="1100">
                    <a:latin typeface="+mn-lt"/>
                    <a:ea typeface="+mn-ea"/>
                    <a:cs typeface="+mn-cs"/>
                  </a:defRPr>
                </a:lvl7pPr>
                <a:lvl8pPr indent="0" marL="3200400">
                  <a:defRPr sz="1100">
                    <a:latin typeface="+mn-lt"/>
                    <a:ea typeface="+mn-ea"/>
                    <a:cs typeface="+mn-cs"/>
                  </a:defRPr>
                </a:lvl8pPr>
                <a:lvl9pPr indent="0" marL="365760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188" eaLnBrk="1" fontAlgn="auto" hangingPunct="1" indent="0" latinLnBrk="0" lvl="0" marL="0" marR="0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pc="0" strike="noStrike" sz="7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ПОСТАНОВЛЕНИЕ</a:t>
                </a:r>
              </a:p>
              <a:p>
                <a:pPr algn="ctr" defTabSz="685188" eaLnBrk="1" fontAlgn="auto" hangingPunct="1" indent="0" latinLnBrk="0" lvl="0" marL="0" marR="0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pc="0" strike="noStrike" sz="7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Правительства</a:t>
                </a:r>
              </a:p>
              <a:p>
                <a:pPr algn="ctr" defTabSz="685188" eaLnBrk="1" fontAlgn="auto" hangingPunct="1" indent="0" latinLnBrk="0" lvl="0" marL="0" marR="0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pc="0" strike="noStrike" sz="7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Российской Федерации</a:t>
                </a:r>
              </a:p>
              <a:p>
                <a:pPr algn="ctr" defTabSz="685188" eaLnBrk="1" fontAlgn="auto" hangingPunct="1" indent="0" latinLnBrk="0" lvl="0" marL="0" marR="0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pc="0" strike="noStrike" sz="7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от 15.08.2015 г. № 850</a:t>
                </a:r>
              </a:p>
              <a:p>
                <a:pPr algn="ctr" defTabSz="685188" eaLnBrk="1" fontAlgn="auto" hangingPunct="1" indent="0" latinLnBrk="0" lvl="0" marL="0" marR="0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b="1" baseline="0" cap="none" dirty="0" i="0" kern="0" kumimoji="0" lang="ru-RU" noProof="0" normalizeH="0" spc="0" strike="noStrike" sz="3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anose="020B0606020202030204" pitchFamily="34" typeface="Arial Narrow"/>
                  <a:ea typeface="+mn-ea"/>
                  <a:cs charset="0" panose="02020603050405020304" pitchFamily="18" typeface="Times New Roman"/>
                </a:endParaRPr>
              </a:p>
              <a:p>
                <a:pPr algn="ctr" defTabSz="685188" eaLnBrk="1" fontAlgn="auto" hangingPunct="1" indent="0" latinLnBrk="0" lvl="0" marL="0" marR="0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pc="0" strike="noStrike" sz="6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«Об утверждении Правил исчисления размера подлежащих возмещению средств федерального бюджета, затраченных …»</a:t>
                </a:r>
              </a:p>
            </p:txBody>
          </p:sp>
        </p:grpSp>
        <p:grpSp>
          <p:nvGrpSpPr>
            <p:cNvPr id="331" name="Группа 330"/>
            <p:cNvGrpSpPr/>
            <p:nvPr/>
          </p:nvGrpSpPr>
          <p:grpSpPr>
            <a:xfrm>
              <a:off x="3234522" y="1906568"/>
              <a:ext cx="891469" cy="101379"/>
              <a:chOff x="8233817" y="4618220"/>
              <a:chExt cx="3540661" cy="87534"/>
            </a:xfrm>
          </p:grpSpPr>
          <p:sp>
            <p:nvSpPr>
              <p:cNvPr id="332" name="Text Box 89"/>
              <p:cNvSpPr txBox="1">
                <a:spLocks noChangeArrowheads="1"/>
              </p:cNvSpPr>
              <p:nvPr/>
            </p:nvSpPr>
            <p:spPr bwMode="auto">
              <a:xfrm>
                <a:off x="9255972" y="4618220"/>
                <a:ext cx="1132050" cy="78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 lIns="0" rIns="0" tIns="0" wrap="square">
                <a:spAutoFit/>
              </a:bodyPr>
              <a:lstStyle>
                <a:lvl1pPr indent="0" marL="0">
                  <a:defRPr sz="1100">
                    <a:latin typeface="+mn-lt"/>
                    <a:ea typeface="+mn-ea"/>
                    <a:cs typeface="+mn-cs"/>
                  </a:defRPr>
                </a:lvl1pPr>
                <a:lvl2pPr indent="0" marL="457200">
                  <a:defRPr sz="1100">
                    <a:latin typeface="+mn-lt"/>
                    <a:ea typeface="+mn-ea"/>
                    <a:cs typeface="+mn-cs"/>
                  </a:defRPr>
                </a:lvl2pPr>
                <a:lvl3pPr indent="0" marL="914400">
                  <a:defRPr sz="1100">
                    <a:latin typeface="+mn-lt"/>
                    <a:ea typeface="+mn-ea"/>
                    <a:cs typeface="+mn-cs"/>
                  </a:defRPr>
                </a:lvl3pPr>
                <a:lvl4pPr indent="0" marL="1371600">
                  <a:defRPr sz="1100">
                    <a:latin typeface="+mn-lt"/>
                    <a:ea typeface="+mn-ea"/>
                    <a:cs typeface="+mn-cs"/>
                  </a:defRPr>
                </a:lvl4pPr>
                <a:lvl5pPr indent="0" marL="1828800">
                  <a:defRPr sz="1100">
                    <a:latin typeface="+mn-lt"/>
                    <a:ea typeface="+mn-ea"/>
                    <a:cs typeface="+mn-cs"/>
                  </a:defRPr>
                </a:lvl5pPr>
                <a:lvl6pPr indent="0" marL="2286000">
                  <a:defRPr sz="1100">
                    <a:latin typeface="+mn-lt"/>
                    <a:ea typeface="+mn-ea"/>
                    <a:cs typeface="+mn-cs"/>
                  </a:defRPr>
                </a:lvl6pPr>
                <a:lvl7pPr indent="0" marL="2743200">
                  <a:defRPr sz="1100">
                    <a:latin typeface="+mn-lt"/>
                    <a:ea typeface="+mn-ea"/>
                    <a:cs typeface="+mn-cs"/>
                  </a:defRPr>
                </a:lvl7pPr>
                <a:lvl8pPr indent="0" marL="3200400">
                  <a:defRPr sz="1100">
                    <a:latin typeface="+mn-lt"/>
                    <a:ea typeface="+mn-ea"/>
                    <a:cs typeface="+mn-cs"/>
                  </a:defRPr>
                </a:lvl8pPr>
                <a:lvl9pPr indent="0" marL="365760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188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b="1" baseline="0" cap="none" dirty="0" i="0" kern="0" kumimoji="0" lang="ru-RU" noProof="0" normalizeH="0" spc="0" strike="noStrike" sz="7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anose="020B0606020202030204" pitchFamily="34" typeface="Arial Narrow"/>
                  <a:ea typeface="+mn-ea"/>
                  <a:cs charset="0" panose="02020603050405020304" pitchFamily="18" typeface="Times New Roman"/>
                </a:endParaRPr>
              </a:p>
            </p:txBody>
          </p:sp>
          <p:sp>
            <p:nvSpPr>
              <p:cNvPr id="333" name="Text Box 89"/>
              <p:cNvSpPr txBox="1">
                <a:spLocks noChangeArrowheads="1"/>
              </p:cNvSpPr>
              <p:nvPr/>
            </p:nvSpPr>
            <p:spPr bwMode="auto">
              <a:xfrm>
                <a:off x="8233817" y="4626984"/>
                <a:ext cx="3540661" cy="78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 lIns="0" rIns="0" tIns="0" wrap="square">
                <a:spAutoFit/>
              </a:bodyPr>
              <a:lstStyle>
                <a:lvl1pPr indent="0" marL="0">
                  <a:defRPr sz="1100">
                    <a:latin typeface="+mn-lt"/>
                    <a:ea typeface="+mn-ea"/>
                    <a:cs typeface="+mn-cs"/>
                  </a:defRPr>
                </a:lvl1pPr>
                <a:lvl2pPr indent="0" marL="457200">
                  <a:defRPr sz="1100">
                    <a:latin typeface="+mn-lt"/>
                    <a:ea typeface="+mn-ea"/>
                    <a:cs typeface="+mn-cs"/>
                  </a:defRPr>
                </a:lvl2pPr>
                <a:lvl3pPr indent="0" marL="914400">
                  <a:defRPr sz="1100">
                    <a:latin typeface="+mn-lt"/>
                    <a:ea typeface="+mn-ea"/>
                    <a:cs typeface="+mn-cs"/>
                  </a:defRPr>
                </a:lvl3pPr>
                <a:lvl4pPr indent="0" marL="1371600">
                  <a:defRPr sz="1100">
                    <a:latin typeface="+mn-lt"/>
                    <a:ea typeface="+mn-ea"/>
                    <a:cs typeface="+mn-cs"/>
                  </a:defRPr>
                </a:lvl4pPr>
                <a:lvl5pPr indent="0" marL="1828800">
                  <a:defRPr sz="1100">
                    <a:latin typeface="+mn-lt"/>
                    <a:ea typeface="+mn-ea"/>
                    <a:cs typeface="+mn-cs"/>
                  </a:defRPr>
                </a:lvl5pPr>
                <a:lvl6pPr indent="0" marL="2286000">
                  <a:defRPr sz="1100">
                    <a:latin typeface="+mn-lt"/>
                    <a:ea typeface="+mn-ea"/>
                    <a:cs typeface="+mn-cs"/>
                  </a:defRPr>
                </a:lvl6pPr>
                <a:lvl7pPr indent="0" marL="2743200">
                  <a:defRPr sz="1100">
                    <a:latin typeface="+mn-lt"/>
                    <a:ea typeface="+mn-ea"/>
                    <a:cs typeface="+mn-cs"/>
                  </a:defRPr>
                </a:lvl7pPr>
                <a:lvl8pPr indent="0" marL="3200400">
                  <a:defRPr sz="1100">
                    <a:latin typeface="+mn-lt"/>
                    <a:ea typeface="+mn-ea"/>
                    <a:cs typeface="+mn-cs"/>
                  </a:defRPr>
                </a:lvl8pPr>
                <a:lvl9pPr indent="0" marL="365760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188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b="1" baseline="0" cap="none" dirty="0" i="0" kern="0" kumimoji="0" lang="ru-RU" noProof="0" normalizeH="0" spc="0" strike="noStrike" sz="7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anose="020B0606020202030204" pitchFamily="34" typeface="Arial Narrow"/>
                  <a:ea typeface="+mn-ea"/>
                  <a:cs charset="0" panose="02020603050405020304" pitchFamily="18" typeface="Times New Roman"/>
                </a:endParaRPr>
              </a:p>
            </p:txBody>
          </p:sp>
        </p:grpSp>
      </p:grpSp>
      <p:grpSp>
        <p:nvGrpSpPr>
          <p:cNvPr id="344" name="Группа 343"/>
          <p:cNvGrpSpPr/>
          <p:nvPr/>
        </p:nvGrpSpPr>
        <p:grpSpPr>
          <a:xfrm>
            <a:off x="4115117" y="7889633"/>
            <a:ext cx="1296000" cy="1800000"/>
            <a:chOff x="3234522" y="886137"/>
            <a:chExt cx="958110" cy="1166508"/>
          </a:xfrm>
        </p:grpSpPr>
        <p:grpSp>
          <p:nvGrpSpPr>
            <p:cNvPr id="345" name="Группа 344"/>
            <p:cNvGrpSpPr/>
            <p:nvPr/>
          </p:nvGrpSpPr>
          <p:grpSpPr>
            <a:xfrm>
              <a:off x="3246562" y="886137"/>
              <a:ext cx="946070" cy="1166508"/>
              <a:chOff x="7851443" y="3246421"/>
              <a:chExt cx="1261426" cy="1555342"/>
            </a:xfrm>
          </p:grpSpPr>
          <p:grpSp>
            <p:nvGrpSpPr>
              <p:cNvPr id="349" name="Group 19"/>
              <p:cNvGrpSpPr>
                <a:grpSpLocks/>
              </p:cNvGrpSpPr>
              <p:nvPr/>
            </p:nvGrpSpPr>
            <p:grpSpPr bwMode="auto">
              <a:xfrm>
                <a:off x="7854916" y="3246421"/>
                <a:ext cx="1257953" cy="1555342"/>
                <a:chOff x="213" y="676"/>
                <a:chExt cx="2201" cy="2935"/>
              </a:xfrm>
            </p:grpSpPr>
            <p:sp>
              <p:nvSpPr>
                <p:cNvPr id="355" name="AutoShape 20"/>
                <p:cNvSpPr>
                  <a:spLocks noChangeArrowheads="1"/>
                </p:cNvSpPr>
                <p:nvPr/>
              </p:nvSpPr>
              <p:spPr bwMode="auto">
                <a:xfrm>
                  <a:off x="345" y="676"/>
                  <a:ext cx="2069" cy="2798"/>
                </a:xfrm>
                <a:prstGeom prst="cube">
                  <a:avLst>
                    <a:gd fmla="val 690" name="adj"/>
                  </a:avLst>
                </a:prstGeom>
                <a:solidFill>
                  <a:srgbClr val="A03E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bIns="46794" lIns="89988" rIns="89988" tIns="46794" wrap="none"/>
                <a:lstStyle/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altLang="ru-RU" b="0" baseline="0" cap="none" i="0" kern="0" kumimoji="0" lang="ru-RU" noProof="0" normalizeH="0" spc="0" strike="noStrike" sz="7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56" name="AutoShape 21"/>
                <p:cNvSpPr>
                  <a:spLocks noChangeArrowheads="1"/>
                </p:cNvSpPr>
                <p:nvPr/>
              </p:nvSpPr>
              <p:spPr bwMode="auto">
                <a:xfrm flipH="1" rot="16200000">
                  <a:off x="-778" y="1674"/>
                  <a:ext cx="2119" cy="137"/>
                </a:xfrm>
                <a:prstGeom prst="parallelogram">
                  <a:avLst>
                    <a:gd fmla="val 100680" name="adj"/>
                  </a:avLst>
                </a:prstGeom>
                <a:solidFill>
                  <a:srgbClr val="A03E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vert="eaVert" wrap="none"/>
                <a:lstStyle/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altLang="ru-RU" b="0" baseline="0" cap="none" i="0" kern="0" kumimoji="0" lang="ru-RU" noProof="0" normalizeH="0" spc="0" strike="noStrike" sz="7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57" name="AutoShape 22"/>
                <p:cNvSpPr>
                  <a:spLocks noChangeArrowheads="1"/>
                </p:cNvSpPr>
                <p:nvPr/>
              </p:nvSpPr>
              <p:spPr bwMode="auto">
                <a:xfrm>
                  <a:off x="291" y="728"/>
                  <a:ext cx="2068" cy="2838"/>
                </a:xfrm>
                <a:prstGeom prst="cube">
                  <a:avLst>
                    <a:gd fmla="val 5417" name="adj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bIns="46794" lIns="89988" rIns="89988" tIns="46794" wrap="none"/>
                <a:lstStyle/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altLang="ru-RU" b="0" baseline="0" cap="none" i="0" kern="0" kumimoji="0" lang="ru-RU" noProof="0" normalizeH="0" spc="0" strike="noStrike" sz="7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58" name="AutoShape 23"/>
                <p:cNvSpPr>
                  <a:spLocks noChangeArrowheads="1"/>
                </p:cNvSpPr>
                <p:nvPr/>
              </p:nvSpPr>
              <p:spPr bwMode="auto">
                <a:xfrm>
                  <a:off x="214" y="813"/>
                  <a:ext cx="2069" cy="2798"/>
                </a:xfrm>
                <a:prstGeom prst="cube">
                  <a:avLst>
                    <a:gd fmla="val 690" name="adj"/>
                  </a:avLst>
                </a:prstGeom>
                <a:solidFill>
                  <a:srgbClr val="A03E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bIns="46794" lIns="89988" rIns="89988" tIns="46794" wrap="none"/>
                <a:lstStyle/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altLang="ru-RU" b="0" baseline="0" cap="none" i="0" kern="0" kumimoji="0" lang="ru-RU" noProof="0" normalizeH="0" spc="0" strike="noStrike" sz="7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</p:txBody>
            </p:sp>
          </p:grpSp>
          <p:pic>
            <p:nvPicPr>
              <p:cNvPr id="350" name="Picture 3"/>
              <p:cNvPicPr>
                <a:picLocks noChangeArrowheads="1" noChangeAspect="1"/>
              </p:cNvPicPr>
              <p:nvPr/>
            </p:nvPicPr>
            <p:blipFill rotWithShape="1">
              <a:blip cstate="screen"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20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rcRect b="34" l="129" r="93" t="19"/>
              <a:stretch/>
            </p:blipFill>
            <p:spPr bwMode="auto">
              <a:xfrm>
                <a:off x="7851443" y="3322482"/>
                <a:ext cx="1186555" cy="1475737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ln w="12700"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dkEdge">
                <a:bevelT h="50800" w="50800"/>
                <a:bevelB/>
              </a:sp3d>
            </p:spPr>
          </p:pic>
          <p:grpSp>
            <p:nvGrpSpPr>
              <p:cNvPr id="351" name="Группа 350"/>
              <p:cNvGrpSpPr/>
              <p:nvPr/>
            </p:nvGrpSpPr>
            <p:grpSpPr>
              <a:xfrm>
                <a:off x="8260095" y="3415292"/>
                <a:ext cx="347983" cy="419821"/>
                <a:chOff x="6101904" y="1302907"/>
                <a:chExt cx="707253" cy="853259"/>
              </a:xfrm>
            </p:grpSpPr>
            <p:sp>
              <p:nvSpPr>
                <p:cNvPr id="353" name="Freeform 6"/>
                <p:cNvSpPr>
                  <a:spLocks/>
                </p:cNvSpPr>
                <p:nvPr/>
              </p:nvSpPr>
              <p:spPr bwMode="auto">
                <a:xfrm>
                  <a:off x="6101904" y="1302907"/>
                  <a:ext cx="707253" cy="853259"/>
                </a:xfrm>
                <a:custGeom>
                  <a:avLst/>
                  <a:gdLst>
                    <a:gd fmla="*/ 11169 w 11189" name="T0"/>
                    <a:gd fmla="*/ 11270 h 13462" name="T1"/>
                    <a:gd fmla="*/ 9749 w 11189" name="T2"/>
                    <a:gd fmla="*/ 12576 h 13462" name="T3"/>
                    <a:gd fmla="*/ 9749 w 11189" name="T4"/>
                    <a:gd fmla="*/ 12576 h 13462" name="T5"/>
                    <a:gd fmla="*/ 6868 w 11189" name="T6"/>
                    <a:gd fmla="*/ 12576 h 13462" name="T7"/>
                    <a:gd fmla="*/ 5611 w 11189" name="T8"/>
                    <a:gd fmla="*/ 13462 h 13462" name="T9"/>
                    <a:gd fmla="*/ 4336 w 11189" name="T10"/>
                    <a:gd fmla="*/ 12576 h 13462" name="T11"/>
                    <a:gd fmla="*/ 4336 w 11189" name="T12"/>
                    <a:gd fmla="*/ 12576 h 13462" name="T13"/>
                    <a:gd fmla="*/ 1336 w 11189" name="T14"/>
                    <a:gd fmla="*/ 12576 h 13462" name="T15"/>
                    <a:gd fmla="*/ 10 w 11189" name="T16"/>
                    <a:gd fmla="*/ 11270 h 13462" name="T17"/>
                    <a:gd fmla="*/ 10 w 11189" name="T18"/>
                    <a:gd fmla="*/ 11270 h 13462" name="T19"/>
                    <a:gd fmla="*/ 10 w 11189" name="T20"/>
                    <a:gd fmla="*/ 11245 h 13462" name="T21"/>
                    <a:gd fmla="*/ 0 w 11189" name="T22"/>
                    <a:gd fmla="*/ 11245 h 13462" name="T23"/>
                    <a:gd fmla="*/ 0 w 11189" name="T24"/>
                    <a:gd fmla="*/ 0 h 13462" name="T25"/>
                    <a:gd fmla="*/ 11189 w 11189" name="T26"/>
                    <a:gd fmla="*/ 0 h 13462" name="T27"/>
                    <a:gd fmla="*/ 11189 w 11189" name="T28"/>
                    <a:gd fmla="*/ 11245 h 13462" name="T29"/>
                    <a:gd fmla="*/ 11169 w 11189" name="T30"/>
                    <a:gd fmla="*/ 11245 h 13462" name="T31"/>
                    <a:gd fmla="*/ 11169 w 11189" name="T32"/>
                    <a:gd fmla="*/ 11270 h 13462" name="T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13462" w="11189">
                      <a:moveTo>
                        <a:pt x="11169" y="11270"/>
                      </a:moveTo>
                      <a:cubicBezTo>
                        <a:pt x="11189" y="12177"/>
                        <a:pt x="10650" y="12576"/>
                        <a:pt x="9749" y="12576"/>
                      </a:cubicBezTo>
                      <a:lnTo>
                        <a:pt x="9749" y="12576"/>
                      </a:lnTo>
                      <a:lnTo>
                        <a:pt x="6868" y="12576"/>
                      </a:lnTo>
                      <a:cubicBezTo>
                        <a:pt x="6200" y="12576"/>
                        <a:pt x="5647" y="13119"/>
                        <a:pt x="5611" y="13462"/>
                      </a:cubicBezTo>
                      <a:cubicBezTo>
                        <a:pt x="5626" y="13129"/>
                        <a:pt x="4968" y="12535"/>
                        <a:pt x="4336" y="12576"/>
                      </a:cubicBezTo>
                      <a:lnTo>
                        <a:pt x="4336" y="12576"/>
                      </a:lnTo>
                      <a:lnTo>
                        <a:pt x="1336" y="12576"/>
                      </a:lnTo>
                      <a:cubicBezTo>
                        <a:pt x="424" y="12576"/>
                        <a:pt x="10" y="12177"/>
                        <a:pt x="10" y="11270"/>
                      </a:cubicBezTo>
                      <a:lnTo>
                        <a:pt x="10" y="11270"/>
                      </a:lnTo>
                      <a:lnTo>
                        <a:pt x="10" y="11245"/>
                      </a:lnTo>
                      <a:lnTo>
                        <a:pt x="0" y="11245"/>
                      </a:lnTo>
                      <a:lnTo>
                        <a:pt x="0" y="0"/>
                      </a:lnTo>
                      <a:lnTo>
                        <a:pt x="11189" y="0"/>
                      </a:lnTo>
                      <a:lnTo>
                        <a:pt x="11189" y="11245"/>
                      </a:lnTo>
                      <a:lnTo>
                        <a:pt x="11169" y="11245"/>
                      </a:lnTo>
                      <a:lnTo>
                        <a:pt x="11169" y="11270"/>
                      </a:lnTo>
                      <a:close/>
                    </a:path>
                  </a:pathLst>
                </a:custGeom>
                <a:solidFill>
                  <a:srgbClr val="DD2A1B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t" anchorCtr="0" bIns="60952" compatLnSpc="1" lIns="121904" numCol="1" rIns="121904" tIns="60952" vert="horz" wrap="square">
                  <a:prstTxWarp prst="textNoShape">
                    <a:avLst/>
                  </a:prstTxWarp>
                </a:bodyPr>
                <a:lstStyle/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</p:txBody>
            </p:sp>
            <p:pic>
              <p:nvPicPr>
                <p:cNvPr id="354" name="Рисунок 353"/>
                <p:cNvPicPr>
                  <a:picLocks noChangeArrowheads="1" noChangeAspect="1"/>
                </p:cNvPicPr>
                <p:nvPr/>
              </p:nvPicPr>
              <p:blipFill>
                <a:blip cstate="print" r:embed="rId5">
                  <a:duotone>
                    <a:srgbClr val="DAEDEF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52814" y="1446315"/>
                  <a:ext cx="587608" cy="604433"/>
                </a:xfrm>
                <a:prstGeom prst="rect">
                  <a:avLst/>
                </a:prstGeom>
                <a:noFill/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52" name="Text Box 89"/>
              <p:cNvSpPr txBox="1">
                <a:spLocks noChangeArrowheads="1"/>
              </p:cNvSpPr>
              <p:nvPr/>
            </p:nvSpPr>
            <p:spPr bwMode="auto">
              <a:xfrm>
                <a:off x="7868062" y="3899358"/>
                <a:ext cx="1132050" cy="901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 lIns="0" rIns="0" tIns="0" wrap="square">
                <a:spAutoFit/>
              </a:bodyPr>
              <a:lstStyle>
                <a:lvl1pPr indent="0" marL="0">
                  <a:defRPr sz="1100">
                    <a:latin typeface="+mn-lt"/>
                    <a:ea typeface="+mn-ea"/>
                    <a:cs typeface="+mn-cs"/>
                  </a:defRPr>
                </a:lvl1pPr>
                <a:lvl2pPr indent="0" marL="457200">
                  <a:defRPr sz="1100">
                    <a:latin typeface="+mn-lt"/>
                    <a:ea typeface="+mn-ea"/>
                    <a:cs typeface="+mn-cs"/>
                  </a:defRPr>
                </a:lvl2pPr>
                <a:lvl3pPr indent="0" marL="914400">
                  <a:defRPr sz="1100">
                    <a:latin typeface="+mn-lt"/>
                    <a:ea typeface="+mn-ea"/>
                    <a:cs typeface="+mn-cs"/>
                  </a:defRPr>
                </a:lvl3pPr>
                <a:lvl4pPr indent="0" marL="1371600">
                  <a:defRPr sz="1100">
                    <a:latin typeface="+mn-lt"/>
                    <a:ea typeface="+mn-ea"/>
                    <a:cs typeface="+mn-cs"/>
                  </a:defRPr>
                </a:lvl4pPr>
                <a:lvl5pPr indent="0" marL="1828800">
                  <a:defRPr sz="1100">
                    <a:latin typeface="+mn-lt"/>
                    <a:ea typeface="+mn-ea"/>
                    <a:cs typeface="+mn-cs"/>
                  </a:defRPr>
                </a:lvl5pPr>
                <a:lvl6pPr indent="0" marL="2286000">
                  <a:defRPr sz="1100">
                    <a:latin typeface="+mn-lt"/>
                    <a:ea typeface="+mn-ea"/>
                    <a:cs typeface="+mn-cs"/>
                  </a:defRPr>
                </a:lvl6pPr>
                <a:lvl7pPr indent="0" marL="2743200">
                  <a:defRPr sz="1100">
                    <a:latin typeface="+mn-lt"/>
                    <a:ea typeface="+mn-ea"/>
                    <a:cs typeface="+mn-cs"/>
                  </a:defRPr>
                </a:lvl7pPr>
                <a:lvl8pPr indent="0" marL="3200400">
                  <a:defRPr sz="1100">
                    <a:latin typeface="+mn-lt"/>
                    <a:ea typeface="+mn-ea"/>
                    <a:cs typeface="+mn-cs"/>
                  </a:defRPr>
                </a:lvl8pPr>
                <a:lvl9pPr indent="0" marL="365760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188" eaLnBrk="1" fontAlgn="auto" hangingPunct="1" indent="0" latinLnBrk="0" lvl="0" marL="0" marR="0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pc="0" strike="noStrike" sz="7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ПОСТАНОВЛЕНИЕ</a:t>
                </a:r>
              </a:p>
              <a:p>
                <a:pPr algn="ctr" defTabSz="685188" eaLnBrk="1" fontAlgn="auto" hangingPunct="1" indent="0" latinLnBrk="0" lvl="0" marL="0" marR="0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pc="0" strike="noStrike" sz="7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Правительства</a:t>
                </a:r>
              </a:p>
              <a:p>
                <a:pPr algn="ctr" defTabSz="685188" eaLnBrk="1" fontAlgn="auto" hangingPunct="1" indent="0" latinLnBrk="0" lvl="0" marL="0" marR="0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pc="0" strike="noStrike" sz="7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Российской Федерации</a:t>
                </a:r>
              </a:p>
              <a:p>
                <a:pPr algn="ctr" defTabSz="685188" eaLnBrk="1" fontAlgn="auto" hangingPunct="1" indent="0" latinLnBrk="0" lvl="0" marL="0" marR="0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pc="0" strike="noStrike" sz="7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от 23.12.2015 г. № 1412</a:t>
                </a:r>
              </a:p>
              <a:p>
                <a:pPr algn="ctr" defTabSz="685188" eaLnBrk="1" fontAlgn="auto" hangingPunct="1" indent="0" latinLnBrk="0" lvl="0" marL="0" marR="0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pc="0" strike="noStrike" sz="6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«О установлении размера месячного оклада гражданам Российской Федерации, пребывающим в мобилизационном людском резерве, за исключением периода прохождения военных сборов»</a:t>
                </a:r>
              </a:p>
            </p:txBody>
          </p:sp>
        </p:grpSp>
        <p:grpSp>
          <p:nvGrpSpPr>
            <p:cNvPr id="346" name="Группа 345"/>
            <p:cNvGrpSpPr/>
            <p:nvPr/>
          </p:nvGrpSpPr>
          <p:grpSpPr>
            <a:xfrm>
              <a:off x="3234522" y="1906558"/>
              <a:ext cx="891469" cy="101102"/>
              <a:chOff x="8233817" y="4618220"/>
              <a:chExt cx="3540661" cy="87295"/>
            </a:xfrm>
          </p:grpSpPr>
          <p:sp>
            <p:nvSpPr>
              <p:cNvPr id="347" name="Text Box 89"/>
              <p:cNvSpPr txBox="1">
                <a:spLocks noChangeArrowheads="1"/>
              </p:cNvSpPr>
              <p:nvPr/>
            </p:nvSpPr>
            <p:spPr bwMode="auto">
              <a:xfrm>
                <a:off x="9255972" y="4618220"/>
                <a:ext cx="1132050" cy="78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 lIns="0" rIns="0" tIns="0" wrap="square">
                <a:spAutoFit/>
              </a:bodyPr>
              <a:lstStyle>
                <a:lvl1pPr indent="0" marL="0">
                  <a:defRPr sz="1100">
                    <a:latin typeface="+mn-lt"/>
                    <a:ea typeface="+mn-ea"/>
                    <a:cs typeface="+mn-cs"/>
                  </a:defRPr>
                </a:lvl1pPr>
                <a:lvl2pPr indent="0" marL="457200">
                  <a:defRPr sz="1100">
                    <a:latin typeface="+mn-lt"/>
                    <a:ea typeface="+mn-ea"/>
                    <a:cs typeface="+mn-cs"/>
                  </a:defRPr>
                </a:lvl2pPr>
                <a:lvl3pPr indent="0" marL="914400">
                  <a:defRPr sz="1100">
                    <a:latin typeface="+mn-lt"/>
                    <a:ea typeface="+mn-ea"/>
                    <a:cs typeface="+mn-cs"/>
                  </a:defRPr>
                </a:lvl3pPr>
                <a:lvl4pPr indent="0" marL="1371600">
                  <a:defRPr sz="1100">
                    <a:latin typeface="+mn-lt"/>
                    <a:ea typeface="+mn-ea"/>
                    <a:cs typeface="+mn-cs"/>
                  </a:defRPr>
                </a:lvl4pPr>
                <a:lvl5pPr indent="0" marL="1828800">
                  <a:defRPr sz="1100">
                    <a:latin typeface="+mn-lt"/>
                    <a:ea typeface="+mn-ea"/>
                    <a:cs typeface="+mn-cs"/>
                  </a:defRPr>
                </a:lvl5pPr>
                <a:lvl6pPr indent="0" marL="2286000">
                  <a:defRPr sz="1100">
                    <a:latin typeface="+mn-lt"/>
                    <a:ea typeface="+mn-ea"/>
                    <a:cs typeface="+mn-cs"/>
                  </a:defRPr>
                </a:lvl6pPr>
                <a:lvl7pPr indent="0" marL="2743200">
                  <a:defRPr sz="1100">
                    <a:latin typeface="+mn-lt"/>
                    <a:ea typeface="+mn-ea"/>
                    <a:cs typeface="+mn-cs"/>
                  </a:defRPr>
                </a:lvl7pPr>
                <a:lvl8pPr indent="0" marL="3200400">
                  <a:defRPr sz="1100">
                    <a:latin typeface="+mn-lt"/>
                    <a:ea typeface="+mn-ea"/>
                    <a:cs typeface="+mn-cs"/>
                  </a:defRPr>
                </a:lvl8pPr>
                <a:lvl9pPr indent="0" marL="365760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188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b="1" baseline="0" cap="none" dirty="0" i="0" kern="0" kumimoji="0" lang="ru-RU" noProof="0" normalizeH="0" spc="0" strike="noStrike" sz="7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anose="020B0606020202030204" pitchFamily="34" typeface="Arial Narrow"/>
                  <a:ea typeface="+mn-ea"/>
                  <a:cs charset="0" panose="02020603050405020304" pitchFamily="18" typeface="Times New Roman"/>
                </a:endParaRPr>
              </a:p>
            </p:txBody>
          </p:sp>
          <p:sp>
            <p:nvSpPr>
              <p:cNvPr id="348" name="Text Box 89"/>
              <p:cNvSpPr txBox="1">
                <a:spLocks noChangeArrowheads="1"/>
              </p:cNvSpPr>
              <p:nvPr/>
            </p:nvSpPr>
            <p:spPr bwMode="auto">
              <a:xfrm>
                <a:off x="8233817" y="4626984"/>
                <a:ext cx="3540661" cy="78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 lIns="0" rIns="0" tIns="0" wrap="square">
                <a:spAutoFit/>
              </a:bodyPr>
              <a:lstStyle>
                <a:lvl1pPr indent="0" marL="0">
                  <a:defRPr sz="1100">
                    <a:latin typeface="+mn-lt"/>
                    <a:ea typeface="+mn-ea"/>
                    <a:cs typeface="+mn-cs"/>
                  </a:defRPr>
                </a:lvl1pPr>
                <a:lvl2pPr indent="0" marL="457200">
                  <a:defRPr sz="1100">
                    <a:latin typeface="+mn-lt"/>
                    <a:ea typeface="+mn-ea"/>
                    <a:cs typeface="+mn-cs"/>
                  </a:defRPr>
                </a:lvl2pPr>
                <a:lvl3pPr indent="0" marL="914400">
                  <a:defRPr sz="1100">
                    <a:latin typeface="+mn-lt"/>
                    <a:ea typeface="+mn-ea"/>
                    <a:cs typeface="+mn-cs"/>
                  </a:defRPr>
                </a:lvl3pPr>
                <a:lvl4pPr indent="0" marL="1371600">
                  <a:defRPr sz="1100">
                    <a:latin typeface="+mn-lt"/>
                    <a:ea typeface="+mn-ea"/>
                    <a:cs typeface="+mn-cs"/>
                  </a:defRPr>
                </a:lvl4pPr>
                <a:lvl5pPr indent="0" marL="1828800">
                  <a:defRPr sz="1100">
                    <a:latin typeface="+mn-lt"/>
                    <a:ea typeface="+mn-ea"/>
                    <a:cs typeface="+mn-cs"/>
                  </a:defRPr>
                </a:lvl5pPr>
                <a:lvl6pPr indent="0" marL="2286000">
                  <a:defRPr sz="1100">
                    <a:latin typeface="+mn-lt"/>
                    <a:ea typeface="+mn-ea"/>
                    <a:cs typeface="+mn-cs"/>
                  </a:defRPr>
                </a:lvl6pPr>
                <a:lvl7pPr indent="0" marL="2743200">
                  <a:defRPr sz="1100">
                    <a:latin typeface="+mn-lt"/>
                    <a:ea typeface="+mn-ea"/>
                    <a:cs typeface="+mn-cs"/>
                  </a:defRPr>
                </a:lvl7pPr>
                <a:lvl8pPr indent="0" marL="3200400">
                  <a:defRPr sz="1100">
                    <a:latin typeface="+mn-lt"/>
                    <a:ea typeface="+mn-ea"/>
                    <a:cs typeface="+mn-cs"/>
                  </a:defRPr>
                </a:lvl8pPr>
                <a:lvl9pPr indent="0" marL="365760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188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b="1" baseline="0" cap="none" dirty="0" i="0" kern="0" kumimoji="0" lang="ru-RU" noProof="0" normalizeH="0" spc="0" strike="noStrike" sz="7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anose="020B0606020202030204" pitchFamily="34" typeface="Arial Narrow"/>
                  <a:ea typeface="+mn-ea"/>
                  <a:cs charset="0" panose="02020603050405020304" pitchFamily="18" typeface="Times New Roman"/>
                </a:endParaRPr>
              </a:p>
            </p:txBody>
          </p:sp>
        </p:grpSp>
      </p:grpSp>
      <p:grpSp>
        <p:nvGrpSpPr>
          <p:cNvPr id="359" name="Группа 358"/>
          <p:cNvGrpSpPr/>
          <p:nvPr/>
        </p:nvGrpSpPr>
        <p:grpSpPr>
          <a:xfrm>
            <a:off x="2778571" y="7888784"/>
            <a:ext cx="1296000" cy="1800000"/>
            <a:chOff x="3234522" y="886134"/>
            <a:chExt cx="958110" cy="1166507"/>
          </a:xfrm>
        </p:grpSpPr>
        <p:grpSp>
          <p:nvGrpSpPr>
            <p:cNvPr id="360" name="Группа 359"/>
            <p:cNvGrpSpPr/>
            <p:nvPr/>
          </p:nvGrpSpPr>
          <p:grpSpPr>
            <a:xfrm>
              <a:off x="3246562" y="886134"/>
              <a:ext cx="946070" cy="1166507"/>
              <a:chOff x="7851443" y="3246421"/>
              <a:chExt cx="1261426" cy="1555342"/>
            </a:xfrm>
          </p:grpSpPr>
          <p:grpSp>
            <p:nvGrpSpPr>
              <p:cNvPr id="364" name="Group 19"/>
              <p:cNvGrpSpPr>
                <a:grpSpLocks/>
              </p:cNvGrpSpPr>
              <p:nvPr/>
            </p:nvGrpSpPr>
            <p:grpSpPr bwMode="auto">
              <a:xfrm>
                <a:off x="7854916" y="3246421"/>
                <a:ext cx="1257953" cy="1555342"/>
                <a:chOff x="213" y="676"/>
                <a:chExt cx="2201" cy="2935"/>
              </a:xfrm>
            </p:grpSpPr>
            <p:sp>
              <p:nvSpPr>
                <p:cNvPr id="370" name="AutoShape 20"/>
                <p:cNvSpPr>
                  <a:spLocks noChangeArrowheads="1"/>
                </p:cNvSpPr>
                <p:nvPr/>
              </p:nvSpPr>
              <p:spPr bwMode="auto">
                <a:xfrm>
                  <a:off x="345" y="676"/>
                  <a:ext cx="2069" cy="2798"/>
                </a:xfrm>
                <a:prstGeom prst="cube">
                  <a:avLst>
                    <a:gd fmla="val 690" name="adj"/>
                  </a:avLst>
                </a:prstGeom>
                <a:solidFill>
                  <a:srgbClr val="A03E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bIns="46794" lIns="89988" rIns="89988" tIns="46794" wrap="none"/>
                <a:lstStyle/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altLang="ru-RU" b="0" baseline="0" cap="none" i="0" kern="0" kumimoji="0" lang="ru-RU" noProof="0" normalizeH="0" spc="0" strike="noStrike" sz="7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71" name="AutoShape 21"/>
                <p:cNvSpPr>
                  <a:spLocks noChangeArrowheads="1"/>
                </p:cNvSpPr>
                <p:nvPr/>
              </p:nvSpPr>
              <p:spPr bwMode="auto">
                <a:xfrm flipH="1" rot="16200000">
                  <a:off x="-778" y="1674"/>
                  <a:ext cx="2119" cy="137"/>
                </a:xfrm>
                <a:prstGeom prst="parallelogram">
                  <a:avLst>
                    <a:gd fmla="val 100680" name="adj"/>
                  </a:avLst>
                </a:prstGeom>
                <a:solidFill>
                  <a:srgbClr val="A03E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vert="eaVert" wrap="none"/>
                <a:lstStyle/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altLang="ru-RU" b="0" baseline="0" cap="none" i="0" kern="0" kumimoji="0" lang="ru-RU" noProof="0" normalizeH="0" spc="0" strike="noStrike" sz="7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72" name="AutoShape 22"/>
                <p:cNvSpPr>
                  <a:spLocks noChangeArrowheads="1"/>
                </p:cNvSpPr>
                <p:nvPr/>
              </p:nvSpPr>
              <p:spPr bwMode="auto">
                <a:xfrm>
                  <a:off x="291" y="728"/>
                  <a:ext cx="2068" cy="2838"/>
                </a:xfrm>
                <a:prstGeom prst="cube">
                  <a:avLst>
                    <a:gd fmla="val 5417" name="adj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bIns="46794" lIns="89988" rIns="89988" tIns="46794" wrap="none"/>
                <a:lstStyle/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altLang="ru-RU" b="0" baseline="0" cap="none" i="0" kern="0" kumimoji="0" lang="ru-RU" noProof="0" normalizeH="0" spc="0" strike="noStrike" sz="7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73" name="AutoShape 23"/>
                <p:cNvSpPr>
                  <a:spLocks noChangeArrowheads="1"/>
                </p:cNvSpPr>
                <p:nvPr/>
              </p:nvSpPr>
              <p:spPr bwMode="auto">
                <a:xfrm>
                  <a:off x="214" y="813"/>
                  <a:ext cx="2069" cy="2798"/>
                </a:xfrm>
                <a:prstGeom prst="cube">
                  <a:avLst>
                    <a:gd fmla="val 690" name="adj"/>
                  </a:avLst>
                </a:prstGeom>
                <a:solidFill>
                  <a:srgbClr val="A03E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bIns="46794" lIns="89988" rIns="89988" tIns="46794" wrap="none"/>
                <a:lstStyle/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altLang="ru-RU" b="0" baseline="0" cap="none" i="0" kern="0" kumimoji="0" lang="ru-RU" noProof="0" normalizeH="0" spc="0" strike="noStrike" sz="7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</p:txBody>
            </p:sp>
          </p:grpSp>
          <p:pic>
            <p:nvPicPr>
              <p:cNvPr id="365" name="Picture 3"/>
              <p:cNvPicPr>
                <a:picLocks noChangeArrowheads="1" noChangeAspect="1"/>
              </p:cNvPicPr>
              <p:nvPr/>
            </p:nvPicPr>
            <p:blipFill rotWithShape="1">
              <a:blip cstate="screen"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20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rcRect b="34" l="129" r="93" t="19"/>
              <a:stretch/>
            </p:blipFill>
            <p:spPr bwMode="auto">
              <a:xfrm>
                <a:off x="7851443" y="3322482"/>
                <a:ext cx="1186555" cy="1475737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ln w="12700"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dkEdge">
                <a:bevelT h="50800" w="50800"/>
                <a:bevelB/>
              </a:sp3d>
            </p:spPr>
          </p:pic>
          <p:grpSp>
            <p:nvGrpSpPr>
              <p:cNvPr id="366" name="Группа 365"/>
              <p:cNvGrpSpPr/>
              <p:nvPr/>
            </p:nvGrpSpPr>
            <p:grpSpPr>
              <a:xfrm>
                <a:off x="8260095" y="3415292"/>
                <a:ext cx="347983" cy="419821"/>
                <a:chOff x="6101904" y="1302907"/>
                <a:chExt cx="707253" cy="853259"/>
              </a:xfrm>
            </p:grpSpPr>
            <p:sp>
              <p:nvSpPr>
                <p:cNvPr id="368" name="Freeform 6"/>
                <p:cNvSpPr>
                  <a:spLocks/>
                </p:cNvSpPr>
                <p:nvPr/>
              </p:nvSpPr>
              <p:spPr bwMode="auto">
                <a:xfrm>
                  <a:off x="6101904" y="1302907"/>
                  <a:ext cx="707253" cy="853259"/>
                </a:xfrm>
                <a:custGeom>
                  <a:avLst/>
                  <a:gdLst>
                    <a:gd fmla="*/ 11169 w 11189" name="T0"/>
                    <a:gd fmla="*/ 11270 h 13462" name="T1"/>
                    <a:gd fmla="*/ 9749 w 11189" name="T2"/>
                    <a:gd fmla="*/ 12576 h 13462" name="T3"/>
                    <a:gd fmla="*/ 9749 w 11189" name="T4"/>
                    <a:gd fmla="*/ 12576 h 13462" name="T5"/>
                    <a:gd fmla="*/ 6868 w 11189" name="T6"/>
                    <a:gd fmla="*/ 12576 h 13462" name="T7"/>
                    <a:gd fmla="*/ 5611 w 11189" name="T8"/>
                    <a:gd fmla="*/ 13462 h 13462" name="T9"/>
                    <a:gd fmla="*/ 4336 w 11189" name="T10"/>
                    <a:gd fmla="*/ 12576 h 13462" name="T11"/>
                    <a:gd fmla="*/ 4336 w 11189" name="T12"/>
                    <a:gd fmla="*/ 12576 h 13462" name="T13"/>
                    <a:gd fmla="*/ 1336 w 11189" name="T14"/>
                    <a:gd fmla="*/ 12576 h 13462" name="T15"/>
                    <a:gd fmla="*/ 10 w 11189" name="T16"/>
                    <a:gd fmla="*/ 11270 h 13462" name="T17"/>
                    <a:gd fmla="*/ 10 w 11189" name="T18"/>
                    <a:gd fmla="*/ 11270 h 13462" name="T19"/>
                    <a:gd fmla="*/ 10 w 11189" name="T20"/>
                    <a:gd fmla="*/ 11245 h 13462" name="T21"/>
                    <a:gd fmla="*/ 0 w 11189" name="T22"/>
                    <a:gd fmla="*/ 11245 h 13462" name="T23"/>
                    <a:gd fmla="*/ 0 w 11189" name="T24"/>
                    <a:gd fmla="*/ 0 h 13462" name="T25"/>
                    <a:gd fmla="*/ 11189 w 11189" name="T26"/>
                    <a:gd fmla="*/ 0 h 13462" name="T27"/>
                    <a:gd fmla="*/ 11189 w 11189" name="T28"/>
                    <a:gd fmla="*/ 11245 h 13462" name="T29"/>
                    <a:gd fmla="*/ 11169 w 11189" name="T30"/>
                    <a:gd fmla="*/ 11245 h 13462" name="T31"/>
                    <a:gd fmla="*/ 11169 w 11189" name="T32"/>
                    <a:gd fmla="*/ 11270 h 13462" name="T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13462" w="11189">
                      <a:moveTo>
                        <a:pt x="11169" y="11270"/>
                      </a:moveTo>
                      <a:cubicBezTo>
                        <a:pt x="11189" y="12177"/>
                        <a:pt x="10650" y="12576"/>
                        <a:pt x="9749" y="12576"/>
                      </a:cubicBezTo>
                      <a:lnTo>
                        <a:pt x="9749" y="12576"/>
                      </a:lnTo>
                      <a:lnTo>
                        <a:pt x="6868" y="12576"/>
                      </a:lnTo>
                      <a:cubicBezTo>
                        <a:pt x="6200" y="12576"/>
                        <a:pt x="5647" y="13119"/>
                        <a:pt x="5611" y="13462"/>
                      </a:cubicBezTo>
                      <a:cubicBezTo>
                        <a:pt x="5626" y="13129"/>
                        <a:pt x="4968" y="12535"/>
                        <a:pt x="4336" y="12576"/>
                      </a:cubicBezTo>
                      <a:lnTo>
                        <a:pt x="4336" y="12576"/>
                      </a:lnTo>
                      <a:lnTo>
                        <a:pt x="1336" y="12576"/>
                      </a:lnTo>
                      <a:cubicBezTo>
                        <a:pt x="424" y="12576"/>
                        <a:pt x="10" y="12177"/>
                        <a:pt x="10" y="11270"/>
                      </a:cubicBezTo>
                      <a:lnTo>
                        <a:pt x="10" y="11270"/>
                      </a:lnTo>
                      <a:lnTo>
                        <a:pt x="10" y="11245"/>
                      </a:lnTo>
                      <a:lnTo>
                        <a:pt x="0" y="11245"/>
                      </a:lnTo>
                      <a:lnTo>
                        <a:pt x="0" y="0"/>
                      </a:lnTo>
                      <a:lnTo>
                        <a:pt x="11189" y="0"/>
                      </a:lnTo>
                      <a:lnTo>
                        <a:pt x="11189" y="11245"/>
                      </a:lnTo>
                      <a:lnTo>
                        <a:pt x="11169" y="11245"/>
                      </a:lnTo>
                      <a:lnTo>
                        <a:pt x="11169" y="11270"/>
                      </a:lnTo>
                      <a:close/>
                    </a:path>
                  </a:pathLst>
                </a:custGeom>
                <a:solidFill>
                  <a:srgbClr val="DD2A1B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t" anchorCtr="0" bIns="60952" compatLnSpc="1" lIns="121904" numCol="1" rIns="121904" tIns="60952" vert="horz" wrap="square">
                  <a:prstTxWarp prst="textNoShape">
                    <a:avLst/>
                  </a:prstTxWarp>
                </a:bodyPr>
                <a:lstStyle/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</p:txBody>
            </p:sp>
            <p:pic>
              <p:nvPicPr>
                <p:cNvPr id="369" name="Рисунок 368"/>
                <p:cNvPicPr>
                  <a:picLocks noChangeArrowheads="1" noChangeAspect="1"/>
                </p:cNvPicPr>
                <p:nvPr/>
              </p:nvPicPr>
              <p:blipFill>
                <a:blip cstate="print" r:embed="rId5">
                  <a:duotone>
                    <a:srgbClr val="DAEDEF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52814" y="1446315"/>
                  <a:ext cx="587608" cy="604433"/>
                </a:xfrm>
                <a:prstGeom prst="rect">
                  <a:avLst/>
                </a:prstGeom>
                <a:noFill/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67" name="Text Box 89"/>
              <p:cNvSpPr txBox="1">
                <a:spLocks noChangeArrowheads="1"/>
              </p:cNvSpPr>
              <p:nvPr/>
            </p:nvSpPr>
            <p:spPr bwMode="auto">
              <a:xfrm>
                <a:off x="7868062" y="3899358"/>
                <a:ext cx="1132050" cy="822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 lIns="0" rIns="0" tIns="0" wrap="square">
                <a:spAutoFit/>
              </a:bodyPr>
              <a:lstStyle>
                <a:lvl1pPr indent="0" marL="0">
                  <a:defRPr sz="1100">
                    <a:latin typeface="+mn-lt"/>
                    <a:ea typeface="+mn-ea"/>
                    <a:cs typeface="+mn-cs"/>
                  </a:defRPr>
                </a:lvl1pPr>
                <a:lvl2pPr indent="0" marL="457200">
                  <a:defRPr sz="1100">
                    <a:latin typeface="+mn-lt"/>
                    <a:ea typeface="+mn-ea"/>
                    <a:cs typeface="+mn-cs"/>
                  </a:defRPr>
                </a:lvl2pPr>
                <a:lvl3pPr indent="0" marL="914400">
                  <a:defRPr sz="1100">
                    <a:latin typeface="+mn-lt"/>
                    <a:ea typeface="+mn-ea"/>
                    <a:cs typeface="+mn-cs"/>
                  </a:defRPr>
                </a:lvl3pPr>
                <a:lvl4pPr indent="0" marL="1371600">
                  <a:defRPr sz="1100">
                    <a:latin typeface="+mn-lt"/>
                    <a:ea typeface="+mn-ea"/>
                    <a:cs typeface="+mn-cs"/>
                  </a:defRPr>
                </a:lvl4pPr>
                <a:lvl5pPr indent="0" marL="1828800">
                  <a:defRPr sz="1100">
                    <a:latin typeface="+mn-lt"/>
                    <a:ea typeface="+mn-ea"/>
                    <a:cs typeface="+mn-cs"/>
                  </a:defRPr>
                </a:lvl5pPr>
                <a:lvl6pPr indent="0" marL="2286000">
                  <a:defRPr sz="1100">
                    <a:latin typeface="+mn-lt"/>
                    <a:ea typeface="+mn-ea"/>
                    <a:cs typeface="+mn-cs"/>
                  </a:defRPr>
                </a:lvl6pPr>
                <a:lvl7pPr indent="0" marL="2743200">
                  <a:defRPr sz="1100">
                    <a:latin typeface="+mn-lt"/>
                    <a:ea typeface="+mn-ea"/>
                    <a:cs typeface="+mn-cs"/>
                  </a:defRPr>
                </a:lvl7pPr>
                <a:lvl8pPr indent="0" marL="3200400">
                  <a:defRPr sz="1100">
                    <a:latin typeface="+mn-lt"/>
                    <a:ea typeface="+mn-ea"/>
                    <a:cs typeface="+mn-cs"/>
                  </a:defRPr>
                </a:lvl8pPr>
                <a:lvl9pPr indent="0" marL="365760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188" eaLnBrk="1" fontAlgn="auto" hangingPunct="1" indent="0" latinLnBrk="0" lvl="0" marL="0" marR="0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pc="0" strike="noStrike" sz="7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ПОСТАНОВЛЕНИЕ</a:t>
                </a:r>
              </a:p>
              <a:p>
                <a:pPr algn="ctr" defTabSz="685188" eaLnBrk="1" fontAlgn="auto" hangingPunct="1" indent="0" latinLnBrk="0" lvl="0" marL="0" marR="0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pc="0" strike="noStrike" sz="7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Правительства</a:t>
                </a:r>
              </a:p>
              <a:p>
                <a:pPr algn="ctr" defTabSz="685188" eaLnBrk="1" fontAlgn="auto" hangingPunct="1" indent="0" latinLnBrk="0" lvl="0" marL="0" marR="0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pc="0" strike="noStrike" sz="7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Российской Федерации</a:t>
                </a:r>
              </a:p>
              <a:p>
                <a:pPr algn="ctr" defTabSz="685188" eaLnBrk="1" fontAlgn="auto" hangingPunct="1" indent="0" latinLnBrk="0" lvl="0" marL="0" marR="0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pc="0" strike="noStrike" sz="7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от 3.09.2015 г. № 933</a:t>
                </a:r>
              </a:p>
              <a:p>
                <a:pPr algn="ctr" defTabSz="685188" eaLnBrk="1" fontAlgn="auto" hangingPunct="1" indent="0" latinLnBrk="0" lvl="0" marL="0" marR="0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b="1" baseline="0" cap="none" dirty="0" i="0" kern="0" kumimoji="0" lang="ru-RU" noProof="0" normalizeH="0" spc="0" strike="noStrike" sz="6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anose="020B0606020202030204" pitchFamily="34" typeface="Arial Narrow"/>
                  <a:ea typeface="+mn-ea"/>
                  <a:cs charset="0" panose="02020603050405020304" pitchFamily="18" typeface="Times New Roman"/>
                </a:endParaRPr>
              </a:p>
              <a:p>
                <a:pPr algn="ctr" defTabSz="685188" eaLnBrk="1" fontAlgn="auto" hangingPunct="1" indent="0" latinLnBrk="0" lvl="0" marL="0" marR="0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pc="0" strike="noStrike" sz="6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«О утверждении Положения о пребывании граждан Российской Федерации в мобилизационном людском резерве»</a:t>
                </a:r>
              </a:p>
              <a:p>
                <a:pPr algn="ctr" defTabSz="685188" eaLnBrk="1" fontAlgn="auto" hangingPunct="1" indent="0" latinLnBrk="0" lvl="0" marL="0" marR="0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b="1" baseline="0" cap="none" dirty="0" i="0" kern="0" kumimoji="0" lang="ru-RU" noProof="0" normalizeH="0" spc="0" strike="noStrike" sz="6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anose="020B0606020202030204" pitchFamily="34" typeface="Arial Narrow"/>
                  <a:ea typeface="+mn-ea"/>
                  <a:cs charset="0" panose="02020603050405020304" pitchFamily="18" typeface="Times New Roman"/>
                </a:endParaRPr>
              </a:p>
            </p:txBody>
          </p:sp>
        </p:grpSp>
        <p:grpSp>
          <p:nvGrpSpPr>
            <p:cNvPr id="361" name="Группа 360"/>
            <p:cNvGrpSpPr/>
            <p:nvPr/>
          </p:nvGrpSpPr>
          <p:grpSpPr>
            <a:xfrm>
              <a:off x="3234522" y="1906623"/>
              <a:ext cx="891469" cy="100838"/>
              <a:chOff x="8233817" y="4618220"/>
              <a:chExt cx="3540661" cy="87066"/>
            </a:xfrm>
          </p:grpSpPr>
          <p:sp>
            <p:nvSpPr>
              <p:cNvPr id="362" name="Text Box 89"/>
              <p:cNvSpPr txBox="1">
                <a:spLocks noChangeArrowheads="1"/>
              </p:cNvSpPr>
              <p:nvPr/>
            </p:nvSpPr>
            <p:spPr bwMode="auto">
              <a:xfrm>
                <a:off x="9255972" y="4618220"/>
                <a:ext cx="1132050" cy="78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 lIns="0" rIns="0" tIns="0" wrap="square">
                <a:spAutoFit/>
              </a:bodyPr>
              <a:lstStyle>
                <a:lvl1pPr indent="0" marL="0">
                  <a:defRPr sz="1100">
                    <a:latin typeface="+mn-lt"/>
                    <a:ea typeface="+mn-ea"/>
                    <a:cs typeface="+mn-cs"/>
                  </a:defRPr>
                </a:lvl1pPr>
                <a:lvl2pPr indent="0" marL="457200">
                  <a:defRPr sz="1100">
                    <a:latin typeface="+mn-lt"/>
                    <a:ea typeface="+mn-ea"/>
                    <a:cs typeface="+mn-cs"/>
                  </a:defRPr>
                </a:lvl2pPr>
                <a:lvl3pPr indent="0" marL="914400">
                  <a:defRPr sz="1100">
                    <a:latin typeface="+mn-lt"/>
                    <a:ea typeface="+mn-ea"/>
                    <a:cs typeface="+mn-cs"/>
                  </a:defRPr>
                </a:lvl3pPr>
                <a:lvl4pPr indent="0" marL="1371600">
                  <a:defRPr sz="1100">
                    <a:latin typeface="+mn-lt"/>
                    <a:ea typeface="+mn-ea"/>
                    <a:cs typeface="+mn-cs"/>
                  </a:defRPr>
                </a:lvl4pPr>
                <a:lvl5pPr indent="0" marL="1828800">
                  <a:defRPr sz="1100">
                    <a:latin typeface="+mn-lt"/>
                    <a:ea typeface="+mn-ea"/>
                    <a:cs typeface="+mn-cs"/>
                  </a:defRPr>
                </a:lvl5pPr>
                <a:lvl6pPr indent="0" marL="2286000">
                  <a:defRPr sz="1100">
                    <a:latin typeface="+mn-lt"/>
                    <a:ea typeface="+mn-ea"/>
                    <a:cs typeface="+mn-cs"/>
                  </a:defRPr>
                </a:lvl6pPr>
                <a:lvl7pPr indent="0" marL="2743200">
                  <a:defRPr sz="1100">
                    <a:latin typeface="+mn-lt"/>
                    <a:ea typeface="+mn-ea"/>
                    <a:cs typeface="+mn-cs"/>
                  </a:defRPr>
                </a:lvl7pPr>
                <a:lvl8pPr indent="0" marL="3200400">
                  <a:defRPr sz="1100">
                    <a:latin typeface="+mn-lt"/>
                    <a:ea typeface="+mn-ea"/>
                    <a:cs typeface="+mn-cs"/>
                  </a:defRPr>
                </a:lvl8pPr>
                <a:lvl9pPr indent="0" marL="365760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188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b="1" baseline="0" cap="none" dirty="0" i="0" kern="0" kumimoji="0" lang="ru-RU" noProof="0" normalizeH="0" spc="0" strike="noStrike" sz="7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anose="020B0606020202030204" pitchFamily="34" typeface="Arial Narrow"/>
                  <a:ea typeface="+mn-ea"/>
                  <a:cs charset="0" panose="02020603050405020304" pitchFamily="18" typeface="Times New Roman"/>
                </a:endParaRPr>
              </a:p>
            </p:txBody>
          </p:sp>
          <p:sp>
            <p:nvSpPr>
              <p:cNvPr id="363" name="Text Box 89"/>
              <p:cNvSpPr txBox="1">
                <a:spLocks noChangeArrowheads="1"/>
              </p:cNvSpPr>
              <p:nvPr/>
            </p:nvSpPr>
            <p:spPr bwMode="auto">
              <a:xfrm>
                <a:off x="8233817" y="4626984"/>
                <a:ext cx="3540661" cy="78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 lIns="0" rIns="0" tIns="0" wrap="square">
                <a:spAutoFit/>
              </a:bodyPr>
              <a:lstStyle>
                <a:lvl1pPr indent="0" marL="0">
                  <a:defRPr sz="1100">
                    <a:latin typeface="+mn-lt"/>
                    <a:ea typeface="+mn-ea"/>
                    <a:cs typeface="+mn-cs"/>
                  </a:defRPr>
                </a:lvl1pPr>
                <a:lvl2pPr indent="0" marL="457200">
                  <a:defRPr sz="1100">
                    <a:latin typeface="+mn-lt"/>
                    <a:ea typeface="+mn-ea"/>
                    <a:cs typeface="+mn-cs"/>
                  </a:defRPr>
                </a:lvl2pPr>
                <a:lvl3pPr indent="0" marL="914400">
                  <a:defRPr sz="1100">
                    <a:latin typeface="+mn-lt"/>
                    <a:ea typeface="+mn-ea"/>
                    <a:cs typeface="+mn-cs"/>
                  </a:defRPr>
                </a:lvl3pPr>
                <a:lvl4pPr indent="0" marL="1371600">
                  <a:defRPr sz="1100">
                    <a:latin typeface="+mn-lt"/>
                    <a:ea typeface="+mn-ea"/>
                    <a:cs typeface="+mn-cs"/>
                  </a:defRPr>
                </a:lvl4pPr>
                <a:lvl5pPr indent="0" marL="1828800">
                  <a:defRPr sz="1100">
                    <a:latin typeface="+mn-lt"/>
                    <a:ea typeface="+mn-ea"/>
                    <a:cs typeface="+mn-cs"/>
                  </a:defRPr>
                </a:lvl5pPr>
                <a:lvl6pPr indent="0" marL="2286000">
                  <a:defRPr sz="1100">
                    <a:latin typeface="+mn-lt"/>
                    <a:ea typeface="+mn-ea"/>
                    <a:cs typeface="+mn-cs"/>
                  </a:defRPr>
                </a:lvl6pPr>
                <a:lvl7pPr indent="0" marL="2743200">
                  <a:defRPr sz="1100">
                    <a:latin typeface="+mn-lt"/>
                    <a:ea typeface="+mn-ea"/>
                    <a:cs typeface="+mn-cs"/>
                  </a:defRPr>
                </a:lvl7pPr>
                <a:lvl8pPr indent="0" marL="3200400">
                  <a:defRPr sz="1100">
                    <a:latin typeface="+mn-lt"/>
                    <a:ea typeface="+mn-ea"/>
                    <a:cs typeface="+mn-cs"/>
                  </a:defRPr>
                </a:lvl8pPr>
                <a:lvl9pPr indent="0" marL="365760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188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b="1" baseline="0" cap="none" dirty="0" i="0" kern="0" kumimoji="0" lang="ru-RU" noProof="0" normalizeH="0" spc="0" strike="noStrike" sz="7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anose="020B0606020202030204" pitchFamily="34" typeface="Arial Narrow"/>
                  <a:ea typeface="+mn-ea"/>
                  <a:cs charset="0" panose="02020603050405020304" pitchFamily="18" typeface="Times New Roman"/>
                </a:endParaRPr>
              </a:p>
            </p:txBody>
          </p:sp>
        </p:grpSp>
      </p:grpSp>
      <p:sp>
        <p:nvSpPr>
          <p:cNvPr id="374" name="Скругленный прямоугольник 373"/>
          <p:cNvSpPr/>
          <p:nvPr/>
        </p:nvSpPr>
        <p:spPr>
          <a:xfrm flipH="1">
            <a:off x="107148" y="7359827"/>
            <a:ext cx="6629634" cy="412573"/>
          </a:xfrm>
          <a:prstGeom prst="roundRect">
            <a:avLst>
              <a:gd fmla="val 5367" name="adj"/>
            </a:avLst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99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algn="ctr" cap="flat" cmpd="sng" w="3175">
            <a:solidFill>
              <a:schemeClr val="accent1">
                <a:lumMod val="75000"/>
              </a:schemeClr>
            </a:solidFill>
            <a:prstDash val="solid"/>
          </a:ln>
          <a:effectLst/>
          <a:scene3d>
            <a:camera prst="orthographicFront"/>
            <a:lightRig dir="t" rig="threePt"/>
          </a:scene3d>
          <a:sp3d>
            <a:bevelT/>
          </a:sp3d>
        </p:spPr>
        <p:txBody>
          <a:bodyPr anchor="ctr" bIns="0" lIns="0" rIns="0" rtlCol="0" tIns="0"/>
          <a:lstStyle/>
          <a:p>
            <a:pPr algn="ctr" defTabSz="805379" eaLnBrk="1" fontAlgn="auto" hangingPunct="1" indent="0" latinLnBrk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itchFamily="34" typeface="Arial Narrow"/>
                <a:ea typeface="+mn-ea"/>
                <a:cs charset="-79" pitchFamily="2" typeface="Levenim MT"/>
              </a:rPr>
              <a:t>Постановления Правительства Российской Федерации </a:t>
            </a:r>
          </a:p>
        </p:txBody>
      </p:sp>
      <p:sp>
        <p:nvSpPr>
          <p:cNvPr id="375" name="Прямоугольник 374"/>
          <p:cNvSpPr/>
          <p:nvPr/>
        </p:nvSpPr>
        <p:spPr>
          <a:xfrm>
            <a:off x="76702" y="4982326"/>
            <a:ext cx="2459854" cy="2188926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84857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1" baseline="0" cap="none" i="0" kern="1200" kumimoji="0" lang="ru-RU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0" pitchFamily="34" typeface="Arial Narrow"/>
              <a:ea typeface="+mn-ea"/>
              <a:cs typeface="+mn-cs"/>
            </a:endParaRPr>
          </a:p>
        </p:txBody>
      </p:sp>
      <p:sp>
        <p:nvSpPr>
          <p:cNvPr id="376" name="Rounded Rectangle 29"/>
          <p:cNvSpPr/>
          <p:nvPr/>
        </p:nvSpPr>
        <p:spPr>
          <a:xfrm>
            <a:off x="144527" y="5057787"/>
            <a:ext cx="2304000" cy="468000"/>
          </a:xfrm>
          <a:prstGeom prst="roundRect">
            <a:avLst>
              <a:gd fmla="val 28220" name="adj"/>
            </a:avLst>
          </a:prstGeom>
          <a:solidFill>
            <a:schemeClr val="accent2">
              <a:lumMod val="75000"/>
            </a:schemeClr>
          </a:solidFill>
          <a:ln algn="ctr" cap="flat" cmpd="sng" w="15875">
            <a:solidFill>
              <a:srgbClr val="FF0000"/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anchor="ctr" bIns="0" lIns="0" rIns="0" rtlCol="0" tIns="0"/>
          <a:lstStyle/>
          <a:p>
            <a:pPr algn="ctr" defTabSz="679727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mtClean="0" spc="0" strike="noStrike" sz="14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0" pitchFamily="34" typeface="Arial Narrow"/>
                <a:ea typeface="+mn-ea"/>
                <a:cs charset="0" panose="020B0604020202020204" pitchFamily="34" typeface="Arial"/>
              </a:rPr>
              <a:t>Подходы </a:t>
            </a:r>
            <a:r>
              <a:rPr b="1" baseline="0" cap="none" dirty="0" i="0" kern="0" kumimoji="0" lang="ru-RU" noProof="0" normalizeH="0" spc="0" strike="noStrike" sz="14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0" panose="020B0606020202030204" pitchFamily="34" typeface="Arial Narrow"/>
                <a:ea typeface="+mn-ea"/>
                <a:cs charset="0" panose="020B0604020202020204" pitchFamily="34" typeface="Arial"/>
              </a:rPr>
              <a:t>к отбору граждан </a:t>
            </a:r>
            <a:endParaRPr b="1" baseline="0" cap="none" dirty="0" i="0" kern="0" kumimoji="0" lang="ru-RU" noProof="0" normalizeH="0" smtClean="0" spc="0" strike="noStrike" sz="1400" u="none">
              <a:ln>
                <a:noFill/>
              </a:ln>
              <a:solidFill>
                <a:prstClr val="white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LnTx/>
              <a:uFillTx/>
              <a:latin charset="0" panose="020B0606020202030204" pitchFamily="34" typeface="Arial Narrow"/>
              <a:ea typeface="+mn-ea"/>
              <a:cs charset="0" panose="020B0604020202020204" pitchFamily="34" typeface="Arial"/>
            </a:endParaRPr>
          </a:p>
          <a:p>
            <a:pPr algn="ctr" defTabSz="679727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mtClean="0" spc="0" strike="noStrike" sz="14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0" panose="020B0606020202030204" pitchFamily="34" typeface="Arial Narrow"/>
                <a:ea typeface="+mn-ea"/>
                <a:cs charset="0" panose="020B0604020202020204" pitchFamily="34" typeface="Arial"/>
              </a:rPr>
              <a:t>в </a:t>
            </a:r>
            <a:r>
              <a:rPr b="1" baseline="0" cap="none" dirty="0" i="0" kern="0" kumimoji="0" lang="ru-RU" noProof="0" normalizeH="0" spc="0" strike="noStrike" sz="14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0" panose="020B0606020202030204" pitchFamily="34" typeface="Arial Narrow"/>
                <a:ea typeface="+mn-ea"/>
                <a:cs charset="0" panose="020B0604020202020204" pitchFamily="34" typeface="Arial"/>
              </a:rPr>
              <a:t>резерв</a:t>
            </a:r>
          </a:p>
        </p:txBody>
      </p:sp>
      <p:sp>
        <p:nvSpPr>
          <p:cNvPr id="377" name="Стрелка вправо 376"/>
          <p:cNvSpPr/>
          <p:nvPr/>
        </p:nvSpPr>
        <p:spPr>
          <a:xfrm>
            <a:off x="132806" y="6392322"/>
            <a:ext cx="2304000" cy="720000"/>
          </a:xfrm>
          <a:prstGeom prst="rightArrow">
            <a:avLst>
              <a:gd fmla="val 95805" name="adj1"/>
              <a:gd fmla="val 0" name="adj2"/>
            </a:avLst>
          </a:prstGeom>
          <a:gradFill rotWithShape="1">
            <a:gsLst>
              <a:gs pos="0">
                <a:sysClr lastClr="FFFFFF" val="window"/>
              </a:gs>
              <a:gs pos="75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algn="ctr" cap="flat" cmpd="sng" w="6350">
            <a:solidFill>
              <a:srgbClr val="FF0000"/>
            </a:solidFill>
            <a:prstDash val="solid"/>
            <a:miter lim="800000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 bIns="0" lIns="35034" rIns="35034" tIns="0"/>
          <a:lstStyle/>
          <a:p>
            <a:pPr algn="just" defTabSz="905851" eaLnBrk="1" fontAlgn="auto" hangingPunct="1" indent="0" latinLnBrk="0" lvl="0" marL="0" marR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pc="0" strike="noStrike" sz="10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itchFamily="34" typeface="Arial Narrow"/>
                <a:ea typeface="Times New Roman"/>
                <a:cs charset="0" panose="020B0604020202020204" pitchFamily="34" typeface="Arial"/>
              </a:rPr>
              <a:t>Соответствие граждан требованиям по возрасту, состоянию здоровья, уровню образования и физической </a:t>
            </a:r>
            <a:r>
              <a:rPr b="1" baseline="0" cap="none" dirty="0" i="0" kern="0" kumimoji="0" lang="ru-RU" noProof="0" normalizeH="0" smtClean="0" spc="0" strike="noStrike" sz="10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itchFamily="34" typeface="Arial Narrow"/>
                <a:ea typeface="Times New Roman"/>
                <a:cs charset="0" panose="020B0604020202020204" pitchFamily="34" typeface="Arial"/>
              </a:rPr>
              <a:t>подготовки по аналогии с военнослужащими контрактной службы</a:t>
            </a:r>
            <a:endParaRPr b="1" baseline="0" cap="none" dirty="0" i="0" kern="0" kumimoji="0" lang="ru-RU" noProof="0" normalizeH="0" spc="0" strike="noStrike" sz="10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Arial Narrow"/>
              <a:ea typeface="Times New Roman"/>
              <a:cs charset="0" panose="020B0604020202020204" pitchFamily="34" typeface="Arial"/>
            </a:endParaRPr>
          </a:p>
        </p:txBody>
      </p:sp>
      <p:sp>
        <p:nvSpPr>
          <p:cNvPr id="378" name="Стрелка вправо 377"/>
          <p:cNvSpPr/>
          <p:nvPr/>
        </p:nvSpPr>
        <p:spPr>
          <a:xfrm>
            <a:off x="132806" y="5599119"/>
            <a:ext cx="2304000" cy="720000"/>
          </a:xfrm>
          <a:prstGeom prst="rightArrow">
            <a:avLst>
              <a:gd fmla="val 100000" name="adj1"/>
              <a:gd fmla="val 0" name="adj2"/>
            </a:avLst>
          </a:prstGeom>
          <a:gradFill rotWithShape="1">
            <a:gsLst>
              <a:gs pos="0">
                <a:sysClr lastClr="FFFFFF" val="window"/>
              </a:gs>
              <a:gs pos="75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algn="ctr" cap="flat" cmpd="sng" w="6350">
            <a:solidFill>
              <a:srgbClr val="FF0000"/>
            </a:solidFill>
            <a:prstDash val="solid"/>
            <a:miter lim="800000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 bIns="0" lIns="35034" rIns="35034" tIns="0"/>
          <a:lstStyle/>
          <a:p>
            <a:pPr algn="just" defTabSz="905851" eaLnBrk="1" fontAlgn="auto" hangingPunct="1" indent="0" latinLnBrk="0" lvl="0" marL="0" marR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pc="0" strike="noStrike" sz="10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itchFamily="34" typeface="Arial Narrow"/>
                <a:ea typeface="Times New Roman"/>
                <a:cs charset="0" panose="020B0604020202020204" pitchFamily="34" typeface="Arial"/>
              </a:rPr>
              <a:t>В приоритетном порядке в резерв отбирать сотрудников ЧОП, казаков, граждан в год увольнения их с военной службы и граждан, имеющих боевой опыт </a:t>
            </a:r>
          </a:p>
        </p:txBody>
      </p:sp>
      <p:pic>
        <p:nvPicPr>
          <p:cNvPr descr="C:\Users\ab2604\Desktop\Указ.JPG" id="379" name="Picture 2"/>
          <p:cNvPicPr>
            <a:picLocks noChangeArrowheads="1"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" r="94"/>
          <a:stretch/>
        </p:blipFill>
        <p:spPr bwMode="auto">
          <a:xfrm>
            <a:off x="54838" y="1284068"/>
            <a:ext cx="2481440" cy="353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0" name="Прямоугольник 379"/>
          <p:cNvSpPr/>
          <p:nvPr/>
        </p:nvSpPr>
        <p:spPr>
          <a:xfrm>
            <a:off x="47752" y="1295394"/>
            <a:ext cx="2488804" cy="3518772"/>
          </a:xfrm>
          <a:prstGeom prst="rect">
            <a:avLst/>
          </a:prstGeom>
          <a:noFill/>
          <a:ln algn="ctr" cap="flat" cmpd="sng" w="25400">
            <a:solidFill>
              <a:srgbClr val="D30B19"/>
            </a:solidFill>
            <a:prstDash val="solid"/>
            <a:miter lim="800000"/>
          </a:ln>
          <a:effectLst>
            <a:innerShdw blurRad="63500" dist="50800">
              <a:prstClr val="black">
                <a:alpha val="48000"/>
              </a:prstClr>
            </a:innerShdw>
          </a:effectLst>
        </p:spPr>
        <p:txBody>
          <a:bodyPr anchor="ctr" rtlCol="0"/>
          <a:lstStyle/>
          <a:p>
            <a:pPr algn="ctr" defTabSz="914082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0" kumimoji="0" lang="ru-RU" noProof="0" normalizeH="0" smtClean="0" spc="0" strike="noStrike" sz="19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1" name="Прямоугольник 380"/>
          <p:cNvSpPr/>
          <p:nvPr/>
        </p:nvSpPr>
        <p:spPr>
          <a:xfrm>
            <a:off x="221810" y="2479678"/>
            <a:ext cx="2132560" cy="193916"/>
          </a:xfrm>
          <a:prstGeom prst="rect">
            <a:avLst/>
          </a:prstGeom>
          <a:solidFill>
            <a:srgbClr val="FFFF00">
              <a:alpha val="9000"/>
            </a:srgbClr>
          </a:solidFill>
          <a:ln algn="ctr" cap="flat" cmpd="sng" w="12700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082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0" kumimoji="0" lang="ru-RU" noProof="0" normalizeH="0" smtClean="0" spc="0" strike="noStrike" sz="19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2" name="Прямоугольная выноска 381"/>
          <p:cNvSpPr/>
          <p:nvPr/>
        </p:nvSpPr>
        <p:spPr>
          <a:xfrm>
            <a:off x="2700976" y="1397026"/>
            <a:ext cx="1121538" cy="488410"/>
          </a:xfrm>
          <a:prstGeom prst="wedgeRectCallout">
            <a:avLst>
              <a:gd fmla="val -83672" name="adj1"/>
              <a:gd fmla="val 186710" name="adj2"/>
            </a:avLst>
          </a:prstGeom>
          <a:gradFill>
            <a:gsLst>
              <a:gs pos="0">
                <a:sysClr lastClr="FFFFFF" val="window">
                  <a:lumMod val="96000"/>
                  <a:lumOff val="4000"/>
                </a:sysClr>
              </a:gs>
              <a:gs pos="99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 defTabSz="914082" eaLnBrk="1" fontAlgn="auto" hangingPunct="1" indent="361950" latinLnBrk="0" lvl="0" marL="0" marR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1" baseline="0" cap="none" i="0" kern="0" kumimoji="0" lang="ru-RU" noProof="0" normalizeH="0" spc="0" strike="noStrike" sz="16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Arial Narrow"/>
              <a:ea typeface="+mn-ea"/>
              <a:cs charset="0" panose="020B0604020202020204" pitchFamily="34" typeface="Arial"/>
            </a:endParaRPr>
          </a:p>
        </p:txBody>
      </p:sp>
      <p:sp>
        <p:nvSpPr>
          <p:cNvPr id="383" name="Скругленный прямоугольник 382"/>
          <p:cNvSpPr/>
          <p:nvPr/>
        </p:nvSpPr>
        <p:spPr>
          <a:xfrm>
            <a:off x="2623633" y="1273716"/>
            <a:ext cx="4160394" cy="936000"/>
          </a:xfrm>
          <a:prstGeom prst="roundRect">
            <a:avLst/>
          </a:prstGeom>
          <a:gradFill>
            <a:gsLst>
              <a:gs pos="0">
                <a:sysClr lastClr="FFFFFF" val="window">
                  <a:lumMod val="96000"/>
                  <a:lumOff val="4000"/>
                </a:sysClr>
              </a:gs>
              <a:gs pos="99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082" eaLnBrk="1" fontAlgn="auto" hangingPunct="1" indent="0" latinLnBrk="0" lvl="0" marL="0" marR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mtClean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itchFamily="34" typeface="Arial Narrow"/>
                <a:ea typeface="+mn-ea"/>
                <a:cs charset="0" panose="020B0604020202020204" pitchFamily="34" typeface="Arial"/>
              </a:rPr>
              <a:t>Установить </a:t>
            </a:r>
            <a:r>
              <a:rPr b="1" baseline="0" cap="none" dirty="0" i="0" kern="0" kumimoji="0" lang="ru-RU" noProof="0" normalizeH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itchFamily="34" typeface="Arial Narrow"/>
                <a:ea typeface="+mn-ea"/>
                <a:cs charset="0" panose="020B0604020202020204" pitchFamily="34" typeface="Arial"/>
              </a:rPr>
              <a:t>численность мобилизационного людского резерва Вооруженных Сил Российской Федерации в количестве </a:t>
            </a:r>
            <a:r>
              <a:rPr b="1" baseline="0" cap="none" dirty="0" i="0" kern="0" kumimoji="0" lang="ru-RU" noProof="0" normalizeH="0" smtClean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itchFamily="34" typeface="Arial Narrow"/>
                <a:ea typeface="+mn-ea"/>
                <a:cs charset="0" panose="020B0604020202020204" pitchFamily="34" typeface="Arial"/>
              </a:rPr>
              <a:t/>
            </a:r>
            <a:br>
              <a:rPr b="1" baseline="0" cap="none" dirty="0" i="0" kern="0" kumimoji="0" lang="ru-RU" noProof="0" normalizeH="0" smtClean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itchFamily="34" typeface="Arial Narrow"/>
                <a:ea typeface="+mn-ea"/>
                <a:cs charset="0" panose="020B0604020202020204" pitchFamily="34" typeface="Arial"/>
              </a:rPr>
            </a:br>
            <a:r>
              <a:rPr b="1" baseline="0" cap="none" dirty="0" i="0" kern="0" kumimoji="0" lang="ru-RU" noProof="0" normalizeH="0" smtClean="0" spc="0" strike="noStrike" sz="1600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charset="0" pitchFamily="34" typeface="Arial Narrow"/>
                <a:ea typeface="+mn-ea"/>
                <a:cs charset="0" panose="020B0604020202020204" pitchFamily="34" typeface="Arial"/>
              </a:rPr>
              <a:t>100 </a:t>
            </a:r>
            <a:r>
              <a:rPr b="1" baseline="0" cap="none" dirty="0" i="0" kern="0" kumimoji="0" lang="ru-RU" noProof="0" normalizeH="0" spc="0" strike="noStrike" sz="1600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charset="0" pitchFamily="34" typeface="Arial Narrow"/>
                <a:ea typeface="+mn-ea"/>
                <a:cs charset="0" panose="020B0604020202020204" pitchFamily="34" typeface="Arial"/>
              </a:rPr>
              <a:t>тыс. </a:t>
            </a:r>
            <a:r>
              <a:rPr b="1" baseline="0" cap="none" dirty="0" i="0" kern="0" kumimoji="0" lang="ru-RU" noProof="0" normalizeH="0" smtClean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itchFamily="34" typeface="Arial Narrow"/>
                <a:ea typeface="+mn-ea"/>
                <a:cs charset="0" panose="020B0604020202020204" pitchFamily="34" typeface="Arial"/>
              </a:rPr>
              <a:t>человек</a:t>
            </a:r>
            <a:endParaRPr b="1" baseline="0" cap="none" dirty="0" i="0" kern="0" kumimoji="0" lang="ru-RU" noProof="0" normalizeH="0" spc="0" strike="noStrike" sz="16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Arial Narrow"/>
              <a:ea typeface="+mn-ea"/>
              <a:cs charset="0" panose="020B0604020202020204" pitchFamily="34" typeface="Arial"/>
            </a:endParaRPr>
          </a:p>
        </p:txBody>
      </p:sp>
      <p:grpSp>
        <p:nvGrpSpPr>
          <p:cNvPr id="384" name="Группа 383"/>
          <p:cNvGrpSpPr/>
          <p:nvPr/>
        </p:nvGrpSpPr>
        <p:grpSpPr>
          <a:xfrm>
            <a:off x="5451663" y="7889633"/>
            <a:ext cx="1296000" cy="1800000"/>
            <a:chOff x="3234522" y="886137"/>
            <a:chExt cx="958110" cy="1166508"/>
          </a:xfrm>
        </p:grpSpPr>
        <p:grpSp>
          <p:nvGrpSpPr>
            <p:cNvPr id="385" name="Группа 384"/>
            <p:cNvGrpSpPr/>
            <p:nvPr/>
          </p:nvGrpSpPr>
          <p:grpSpPr>
            <a:xfrm>
              <a:off x="3246562" y="886137"/>
              <a:ext cx="946070" cy="1166508"/>
              <a:chOff x="7851443" y="3246421"/>
              <a:chExt cx="1261426" cy="1555342"/>
            </a:xfrm>
          </p:grpSpPr>
          <p:grpSp>
            <p:nvGrpSpPr>
              <p:cNvPr id="389" name="Group 19"/>
              <p:cNvGrpSpPr>
                <a:grpSpLocks/>
              </p:cNvGrpSpPr>
              <p:nvPr/>
            </p:nvGrpSpPr>
            <p:grpSpPr bwMode="auto">
              <a:xfrm>
                <a:off x="7854916" y="3246421"/>
                <a:ext cx="1257953" cy="1555342"/>
                <a:chOff x="213" y="676"/>
                <a:chExt cx="2201" cy="2935"/>
              </a:xfrm>
            </p:grpSpPr>
            <p:sp>
              <p:nvSpPr>
                <p:cNvPr id="395" name="AutoShape 20"/>
                <p:cNvSpPr>
                  <a:spLocks noChangeArrowheads="1"/>
                </p:cNvSpPr>
                <p:nvPr/>
              </p:nvSpPr>
              <p:spPr bwMode="auto">
                <a:xfrm>
                  <a:off x="345" y="676"/>
                  <a:ext cx="2069" cy="2798"/>
                </a:xfrm>
                <a:prstGeom prst="cube">
                  <a:avLst>
                    <a:gd fmla="val 690" name="adj"/>
                  </a:avLst>
                </a:prstGeom>
                <a:solidFill>
                  <a:srgbClr val="A03E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bIns="46794" lIns="89988" rIns="89988" tIns="46794" wrap="none"/>
                <a:lstStyle/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altLang="ru-RU" b="0" baseline="0" cap="none" i="0" kern="0" kumimoji="0" lang="ru-RU" noProof="0" normalizeH="0" spc="0" strike="noStrike" sz="7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96" name="AutoShape 21"/>
                <p:cNvSpPr>
                  <a:spLocks noChangeArrowheads="1"/>
                </p:cNvSpPr>
                <p:nvPr/>
              </p:nvSpPr>
              <p:spPr bwMode="auto">
                <a:xfrm flipH="1" rot="16200000">
                  <a:off x="-778" y="1674"/>
                  <a:ext cx="2119" cy="137"/>
                </a:xfrm>
                <a:prstGeom prst="parallelogram">
                  <a:avLst>
                    <a:gd fmla="val 100680" name="adj"/>
                  </a:avLst>
                </a:prstGeom>
                <a:solidFill>
                  <a:srgbClr val="A03E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vert="eaVert" wrap="none"/>
                <a:lstStyle/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altLang="ru-RU" b="0" baseline="0" cap="none" i="0" kern="0" kumimoji="0" lang="ru-RU" noProof="0" normalizeH="0" spc="0" strike="noStrike" sz="7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97" name="AutoShape 22"/>
                <p:cNvSpPr>
                  <a:spLocks noChangeArrowheads="1"/>
                </p:cNvSpPr>
                <p:nvPr/>
              </p:nvSpPr>
              <p:spPr bwMode="auto">
                <a:xfrm>
                  <a:off x="291" y="728"/>
                  <a:ext cx="2068" cy="2838"/>
                </a:xfrm>
                <a:prstGeom prst="cube">
                  <a:avLst>
                    <a:gd fmla="val 5417" name="adj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bIns="46794" lIns="89988" rIns="89988" tIns="46794" wrap="none"/>
                <a:lstStyle/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altLang="ru-RU" b="0" baseline="0" cap="none" i="0" kern="0" kumimoji="0" lang="ru-RU" noProof="0" normalizeH="0" spc="0" strike="noStrike" sz="7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398" name="AutoShape 23"/>
                <p:cNvSpPr>
                  <a:spLocks noChangeArrowheads="1"/>
                </p:cNvSpPr>
                <p:nvPr/>
              </p:nvSpPr>
              <p:spPr bwMode="auto">
                <a:xfrm>
                  <a:off x="214" y="813"/>
                  <a:ext cx="2069" cy="2798"/>
                </a:xfrm>
                <a:prstGeom prst="cube">
                  <a:avLst>
                    <a:gd fmla="val 690" name="adj"/>
                  </a:avLst>
                </a:prstGeom>
                <a:solidFill>
                  <a:srgbClr val="A03E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bIns="46794" lIns="89988" rIns="89988" tIns="46794" wrap="none"/>
                <a:lstStyle/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altLang="ru-RU" b="0" baseline="0" cap="none" i="0" kern="0" kumimoji="0" lang="ru-RU" noProof="0" normalizeH="0" spc="0" strike="noStrike" sz="7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</p:txBody>
            </p:sp>
          </p:grpSp>
          <p:pic>
            <p:nvPicPr>
              <p:cNvPr id="390" name="Picture 3"/>
              <p:cNvPicPr>
                <a:picLocks noChangeArrowheads="1" noChangeAspect="1"/>
              </p:cNvPicPr>
              <p:nvPr/>
            </p:nvPicPr>
            <p:blipFill rotWithShape="1">
              <a:blip cstate="screen"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20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rcRect b="34" l="129" r="93" t="19"/>
              <a:stretch/>
            </p:blipFill>
            <p:spPr bwMode="auto">
              <a:xfrm>
                <a:off x="7851443" y="3322482"/>
                <a:ext cx="1186555" cy="1475737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ln w="12700"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dkEdge">
                <a:bevelT h="50800" w="50800"/>
                <a:bevelB/>
              </a:sp3d>
            </p:spPr>
          </p:pic>
          <p:grpSp>
            <p:nvGrpSpPr>
              <p:cNvPr id="391" name="Группа 390"/>
              <p:cNvGrpSpPr/>
              <p:nvPr/>
            </p:nvGrpSpPr>
            <p:grpSpPr>
              <a:xfrm>
                <a:off x="8260095" y="3415292"/>
                <a:ext cx="347983" cy="419821"/>
                <a:chOff x="6101904" y="1302907"/>
                <a:chExt cx="707253" cy="853259"/>
              </a:xfrm>
            </p:grpSpPr>
            <p:sp>
              <p:nvSpPr>
                <p:cNvPr id="393" name="Freeform 6"/>
                <p:cNvSpPr>
                  <a:spLocks/>
                </p:cNvSpPr>
                <p:nvPr/>
              </p:nvSpPr>
              <p:spPr bwMode="auto">
                <a:xfrm>
                  <a:off x="6101904" y="1302907"/>
                  <a:ext cx="707253" cy="853259"/>
                </a:xfrm>
                <a:custGeom>
                  <a:avLst/>
                  <a:gdLst>
                    <a:gd fmla="*/ 11169 w 11189" name="T0"/>
                    <a:gd fmla="*/ 11270 h 13462" name="T1"/>
                    <a:gd fmla="*/ 9749 w 11189" name="T2"/>
                    <a:gd fmla="*/ 12576 h 13462" name="T3"/>
                    <a:gd fmla="*/ 9749 w 11189" name="T4"/>
                    <a:gd fmla="*/ 12576 h 13462" name="T5"/>
                    <a:gd fmla="*/ 6868 w 11189" name="T6"/>
                    <a:gd fmla="*/ 12576 h 13462" name="T7"/>
                    <a:gd fmla="*/ 5611 w 11189" name="T8"/>
                    <a:gd fmla="*/ 13462 h 13462" name="T9"/>
                    <a:gd fmla="*/ 4336 w 11189" name="T10"/>
                    <a:gd fmla="*/ 12576 h 13462" name="T11"/>
                    <a:gd fmla="*/ 4336 w 11189" name="T12"/>
                    <a:gd fmla="*/ 12576 h 13462" name="T13"/>
                    <a:gd fmla="*/ 1336 w 11189" name="T14"/>
                    <a:gd fmla="*/ 12576 h 13462" name="T15"/>
                    <a:gd fmla="*/ 10 w 11189" name="T16"/>
                    <a:gd fmla="*/ 11270 h 13462" name="T17"/>
                    <a:gd fmla="*/ 10 w 11189" name="T18"/>
                    <a:gd fmla="*/ 11270 h 13462" name="T19"/>
                    <a:gd fmla="*/ 10 w 11189" name="T20"/>
                    <a:gd fmla="*/ 11245 h 13462" name="T21"/>
                    <a:gd fmla="*/ 0 w 11189" name="T22"/>
                    <a:gd fmla="*/ 11245 h 13462" name="T23"/>
                    <a:gd fmla="*/ 0 w 11189" name="T24"/>
                    <a:gd fmla="*/ 0 h 13462" name="T25"/>
                    <a:gd fmla="*/ 11189 w 11189" name="T26"/>
                    <a:gd fmla="*/ 0 h 13462" name="T27"/>
                    <a:gd fmla="*/ 11189 w 11189" name="T28"/>
                    <a:gd fmla="*/ 11245 h 13462" name="T29"/>
                    <a:gd fmla="*/ 11169 w 11189" name="T30"/>
                    <a:gd fmla="*/ 11245 h 13462" name="T31"/>
                    <a:gd fmla="*/ 11169 w 11189" name="T32"/>
                    <a:gd fmla="*/ 11270 h 13462" name="T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13462" w="11189">
                      <a:moveTo>
                        <a:pt x="11169" y="11270"/>
                      </a:moveTo>
                      <a:cubicBezTo>
                        <a:pt x="11189" y="12177"/>
                        <a:pt x="10650" y="12576"/>
                        <a:pt x="9749" y="12576"/>
                      </a:cubicBezTo>
                      <a:lnTo>
                        <a:pt x="9749" y="12576"/>
                      </a:lnTo>
                      <a:lnTo>
                        <a:pt x="6868" y="12576"/>
                      </a:lnTo>
                      <a:cubicBezTo>
                        <a:pt x="6200" y="12576"/>
                        <a:pt x="5647" y="13119"/>
                        <a:pt x="5611" y="13462"/>
                      </a:cubicBezTo>
                      <a:cubicBezTo>
                        <a:pt x="5626" y="13129"/>
                        <a:pt x="4968" y="12535"/>
                        <a:pt x="4336" y="12576"/>
                      </a:cubicBezTo>
                      <a:lnTo>
                        <a:pt x="4336" y="12576"/>
                      </a:lnTo>
                      <a:lnTo>
                        <a:pt x="1336" y="12576"/>
                      </a:lnTo>
                      <a:cubicBezTo>
                        <a:pt x="424" y="12576"/>
                        <a:pt x="10" y="12177"/>
                        <a:pt x="10" y="11270"/>
                      </a:cubicBezTo>
                      <a:lnTo>
                        <a:pt x="10" y="11270"/>
                      </a:lnTo>
                      <a:lnTo>
                        <a:pt x="10" y="11245"/>
                      </a:lnTo>
                      <a:lnTo>
                        <a:pt x="0" y="11245"/>
                      </a:lnTo>
                      <a:lnTo>
                        <a:pt x="0" y="0"/>
                      </a:lnTo>
                      <a:lnTo>
                        <a:pt x="11189" y="0"/>
                      </a:lnTo>
                      <a:lnTo>
                        <a:pt x="11189" y="11245"/>
                      </a:lnTo>
                      <a:lnTo>
                        <a:pt x="11169" y="11245"/>
                      </a:lnTo>
                      <a:lnTo>
                        <a:pt x="11169" y="11270"/>
                      </a:lnTo>
                      <a:close/>
                    </a:path>
                  </a:pathLst>
                </a:custGeom>
                <a:solidFill>
                  <a:srgbClr val="DD2A1B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t" anchorCtr="0" bIns="60952" compatLnSpc="1" lIns="121904" numCol="1" rIns="121904" tIns="60952" vert="horz" wrap="square">
                  <a:prstTxWarp prst="textNoShape">
                    <a:avLst/>
                  </a:prstTxWarp>
                </a:bodyPr>
                <a:lstStyle/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  <a:p>
                  <a:pPr algn="l" defTabSz="685188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b="0" baseline="0" cap="none" dirty="0" i="0" kern="0" kumimoji="0" lang="ru-RU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charset="0" panose="020B0604020202020204" pitchFamily="34" typeface="Arial"/>
                  </a:endParaRPr>
                </a:p>
              </p:txBody>
            </p:sp>
            <p:pic>
              <p:nvPicPr>
                <p:cNvPr id="394" name="Рисунок 393"/>
                <p:cNvPicPr>
                  <a:picLocks noChangeArrowheads="1" noChangeAspect="1"/>
                </p:cNvPicPr>
                <p:nvPr/>
              </p:nvPicPr>
              <p:blipFill>
                <a:blip cstate="print" r:embed="rId5">
                  <a:duotone>
                    <a:srgbClr val="DAEDEF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52814" y="1446315"/>
                  <a:ext cx="587608" cy="604433"/>
                </a:xfrm>
                <a:prstGeom prst="rect">
                  <a:avLst/>
                </a:prstGeom>
                <a:noFill/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92" name="Text Box 89"/>
              <p:cNvSpPr txBox="1">
                <a:spLocks noChangeArrowheads="1"/>
              </p:cNvSpPr>
              <p:nvPr/>
            </p:nvSpPr>
            <p:spPr bwMode="auto">
              <a:xfrm>
                <a:off x="7868062" y="3899358"/>
                <a:ext cx="1132050" cy="579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 lIns="0" rIns="0" tIns="0" wrap="square">
                <a:spAutoFit/>
              </a:bodyPr>
              <a:lstStyle>
                <a:lvl1pPr indent="0" marL="0">
                  <a:defRPr sz="1100">
                    <a:latin typeface="+mn-lt"/>
                    <a:ea typeface="+mn-ea"/>
                    <a:cs typeface="+mn-cs"/>
                  </a:defRPr>
                </a:lvl1pPr>
                <a:lvl2pPr indent="0" marL="457200">
                  <a:defRPr sz="1100">
                    <a:latin typeface="+mn-lt"/>
                    <a:ea typeface="+mn-ea"/>
                    <a:cs typeface="+mn-cs"/>
                  </a:defRPr>
                </a:lvl2pPr>
                <a:lvl3pPr indent="0" marL="914400">
                  <a:defRPr sz="1100">
                    <a:latin typeface="+mn-lt"/>
                    <a:ea typeface="+mn-ea"/>
                    <a:cs typeface="+mn-cs"/>
                  </a:defRPr>
                </a:lvl3pPr>
                <a:lvl4pPr indent="0" marL="1371600">
                  <a:defRPr sz="1100">
                    <a:latin typeface="+mn-lt"/>
                    <a:ea typeface="+mn-ea"/>
                    <a:cs typeface="+mn-cs"/>
                  </a:defRPr>
                </a:lvl4pPr>
                <a:lvl5pPr indent="0" marL="1828800">
                  <a:defRPr sz="1100">
                    <a:latin typeface="+mn-lt"/>
                    <a:ea typeface="+mn-ea"/>
                    <a:cs typeface="+mn-cs"/>
                  </a:defRPr>
                </a:lvl5pPr>
                <a:lvl6pPr indent="0" marL="2286000">
                  <a:defRPr sz="1100">
                    <a:latin typeface="+mn-lt"/>
                    <a:ea typeface="+mn-ea"/>
                    <a:cs typeface="+mn-cs"/>
                  </a:defRPr>
                </a:lvl6pPr>
                <a:lvl7pPr indent="0" marL="2743200">
                  <a:defRPr sz="1100">
                    <a:latin typeface="+mn-lt"/>
                    <a:ea typeface="+mn-ea"/>
                    <a:cs typeface="+mn-cs"/>
                  </a:defRPr>
                </a:lvl7pPr>
                <a:lvl8pPr indent="0" marL="3200400">
                  <a:defRPr sz="1100">
                    <a:latin typeface="+mn-lt"/>
                    <a:ea typeface="+mn-ea"/>
                    <a:cs typeface="+mn-cs"/>
                  </a:defRPr>
                </a:lvl8pPr>
                <a:lvl9pPr indent="0" marL="365760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188" eaLnBrk="1" fontAlgn="auto" hangingPunct="1" indent="0" latinLnBrk="0" lvl="0" marL="0" marR="0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pc="0" strike="noStrike" sz="7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ПОСТАНОВЛЕНИЕ</a:t>
                </a:r>
              </a:p>
              <a:p>
                <a:pPr algn="ctr" defTabSz="685188" eaLnBrk="1" fontAlgn="auto" hangingPunct="1" indent="0" latinLnBrk="0" lvl="0" marL="0" marR="0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pc="0" strike="noStrike" sz="7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Правительства</a:t>
                </a:r>
              </a:p>
              <a:p>
                <a:pPr algn="ctr" defTabSz="685188" eaLnBrk="1" fontAlgn="auto" hangingPunct="1" indent="0" latinLnBrk="0" lvl="0" marL="0" marR="0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pc="0" strike="noStrike" sz="7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Российской Федерации</a:t>
                </a:r>
              </a:p>
              <a:p>
                <a:pPr algn="ctr" defTabSz="685188" eaLnBrk="1" fontAlgn="auto" hangingPunct="1" indent="0" latinLnBrk="0" lvl="0" marL="0" marR="0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pc="0" strike="noStrike" sz="7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от 4.07.2013 г. № 565</a:t>
                </a:r>
              </a:p>
              <a:p>
                <a:pPr algn="ctr" defTabSz="685188" eaLnBrk="1" fontAlgn="auto" hangingPunct="1" indent="0" latinLnBrk="0" lvl="0" marL="0" marR="0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b="1" baseline="0" cap="none" dirty="0" i="0" kern="0" kumimoji="0" lang="ru-RU" noProof="0" normalizeH="0" spc="0" strike="noStrike" sz="5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anose="020B0606020202030204" pitchFamily="34" typeface="Arial Narrow"/>
                  <a:ea typeface="+mn-ea"/>
                  <a:cs charset="0" panose="02020603050405020304" pitchFamily="18" typeface="Times New Roman"/>
                </a:endParaRPr>
              </a:p>
              <a:p>
                <a:pPr algn="ctr" defTabSz="685188" eaLnBrk="1" fontAlgn="auto" hangingPunct="1" indent="0" latinLnBrk="0" lvl="0" marL="0" marR="0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pc="0" strike="noStrike" sz="6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«Об утверждении Положения </a:t>
                </a:r>
              </a:p>
              <a:p>
                <a:pPr algn="ctr" defTabSz="685188" eaLnBrk="1" fontAlgn="auto" hangingPunct="1" indent="0" latinLnBrk="0" lvl="0" marL="0" marR="0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pc="0" strike="noStrike" sz="600" u="none">
                    <a:ln>
                      <a:noFill/>
                    </a:ln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0" panose="020B0606020202030204" pitchFamily="34" typeface="Arial Narrow"/>
                    <a:ea typeface="+mn-ea"/>
                    <a:cs charset="0" panose="02020603050405020304" pitchFamily="18" typeface="Times New Roman"/>
                  </a:rPr>
                  <a:t>о военно-врачебной экспертизе»</a:t>
                </a:r>
              </a:p>
            </p:txBody>
          </p:sp>
        </p:grpSp>
        <p:grpSp>
          <p:nvGrpSpPr>
            <p:cNvPr id="386" name="Группа 385"/>
            <p:cNvGrpSpPr/>
            <p:nvPr/>
          </p:nvGrpSpPr>
          <p:grpSpPr>
            <a:xfrm>
              <a:off x="3234522" y="1906558"/>
              <a:ext cx="891469" cy="101102"/>
              <a:chOff x="8233817" y="4618220"/>
              <a:chExt cx="3540661" cy="87295"/>
            </a:xfrm>
          </p:grpSpPr>
          <p:sp>
            <p:nvSpPr>
              <p:cNvPr id="387" name="Text Box 89"/>
              <p:cNvSpPr txBox="1">
                <a:spLocks noChangeArrowheads="1"/>
              </p:cNvSpPr>
              <p:nvPr/>
            </p:nvSpPr>
            <p:spPr bwMode="auto">
              <a:xfrm>
                <a:off x="9255972" y="4618220"/>
                <a:ext cx="1132050" cy="78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 lIns="0" rIns="0" tIns="0" wrap="square">
                <a:spAutoFit/>
              </a:bodyPr>
              <a:lstStyle>
                <a:lvl1pPr indent="0" marL="0">
                  <a:defRPr sz="1100">
                    <a:latin typeface="+mn-lt"/>
                    <a:ea typeface="+mn-ea"/>
                    <a:cs typeface="+mn-cs"/>
                  </a:defRPr>
                </a:lvl1pPr>
                <a:lvl2pPr indent="0" marL="457200">
                  <a:defRPr sz="1100">
                    <a:latin typeface="+mn-lt"/>
                    <a:ea typeface="+mn-ea"/>
                    <a:cs typeface="+mn-cs"/>
                  </a:defRPr>
                </a:lvl2pPr>
                <a:lvl3pPr indent="0" marL="914400">
                  <a:defRPr sz="1100">
                    <a:latin typeface="+mn-lt"/>
                    <a:ea typeface="+mn-ea"/>
                    <a:cs typeface="+mn-cs"/>
                  </a:defRPr>
                </a:lvl3pPr>
                <a:lvl4pPr indent="0" marL="1371600">
                  <a:defRPr sz="1100">
                    <a:latin typeface="+mn-lt"/>
                    <a:ea typeface="+mn-ea"/>
                    <a:cs typeface="+mn-cs"/>
                  </a:defRPr>
                </a:lvl4pPr>
                <a:lvl5pPr indent="0" marL="1828800">
                  <a:defRPr sz="1100">
                    <a:latin typeface="+mn-lt"/>
                    <a:ea typeface="+mn-ea"/>
                    <a:cs typeface="+mn-cs"/>
                  </a:defRPr>
                </a:lvl5pPr>
                <a:lvl6pPr indent="0" marL="2286000">
                  <a:defRPr sz="1100">
                    <a:latin typeface="+mn-lt"/>
                    <a:ea typeface="+mn-ea"/>
                    <a:cs typeface="+mn-cs"/>
                  </a:defRPr>
                </a:lvl6pPr>
                <a:lvl7pPr indent="0" marL="2743200">
                  <a:defRPr sz="1100">
                    <a:latin typeface="+mn-lt"/>
                    <a:ea typeface="+mn-ea"/>
                    <a:cs typeface="+mn-cs"/>
                  </a:defRPr>
                </a:lvl7pPr>
                <a:lvl8pPr indent="0" marL="3200400">
                  <a:defRPr sz="1100">
                    <a:latin typeface="+mn-lt"/>
                    <a:ea typeface="+mn-ea"/>
                    <a:cs typeface="+mn-cs"/>
                  </a:defRPr>
                </a:lvl8pPr>
                <a:lvl9pPr indent="0" marL="365760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188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b="1" baseline="0" cap="none" dirty="0" i="0" kern="0" kumimoji="0" lang="ru-RU" noProof="0" normalizeH="0" spc="0" strike="noStrike" sz="7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anose="020B0606020202030204" pitchFamily="34" typeface="Arial Narrow"/>
                  <a:ea typeface="+mn-ea"/>
                  <a:cs charset="0" panose="02020603050405020304" pitchFamily="18" typeface="Times New Roman"/>
                </a:endParaRPr>
              </a:p>
            </p:txBody>
          </p:sp>
          <p:sp>
            <p:nvSpPr>
              <p:cNvPr id="388" name="Text Box 89"/>
              <p:cNvSpPr txBox="1">
                <a:spLocks noChangeArrowheads="1"/>
              </p:cNvSpPr>
              <p:nvPr/>
            </p:nvSpPr>
            <p:spPr bwMode="auto">
              <a:xfrm>
                <a:off x="8233817" y="4626984"/>
                <a:ext cx="3540661" cy="78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 lIns="0" rIns="0" tIns="0" wrap="square">
                <a:spAutoFit/>
              </a:bodyPr>
              <a:lstStyle>
                <a:lvl1pPr indent="0" marL="0">
                  <a:defRPr sz="1100">
                    <a:latin typeface="+mn-lt"/>
                    <a:ea typeface="+mn-ea"/>
                    <a:cs typeface="+mn-cs"/>
                  </a:defRPr>
                </a:lvl1pPr>
                <a:lvl2pPr indent="0" marL="457200">
                  <a:defRPr sz="1100">
                    <a:latin typeface="+mn-lt"/>
                    <a:ea typeface="+mn-ea"/>
                    <a:cs typeface="+mn-cs"/>
                  </a:defRPr>
                </a:lvl2pPr>
                <a:lvl3pPr indent="0" marL="914400">
                  <a:defRPr sz="1100">
                    <a:latin typeface="+mn-lt"/>
                    <a:ea typeface="+mn-ea"/>
                    <a:cs typeface="+mn-cs"/>
                  </a:defRPr>
                </a:lvl3pPr>
                <a:lvl4pPr indent="0" marL="1371600">
                  <a:defRPr sz="1100">
                    <a:latin typeface="+mn-lt"/>
                    <a:ea typeface="+mn-ea"/>
                    <a:cs typeface="+mn-cs"/>
                  </a:defRPr>
                </a:lvl4pPr>
                <a:lvl5pPr indent="0" marL="1828800">
                  <a:defRPr sz="1100">
                    <a:latin typeface="+mn-lt"/>
                    <a:ea typeface="+mn-ea"/>
                    <a:cs typeface="+mn-cs"/>
                  </a:defRPr>
                </a:lvl5pPr>
                <a:lvl6pPr indent="0" marL="2286000">
                  <a:defRPr sz="1100">
                    <a:latin typeface="+mn-lt"/>
                    <a:ea typeface="+mn-ea"/>
                    <a:cs typeface="+mn-cs"/>
                  </a:defRPr>
                </a:lvl6pPr>
                <a:lvl7pPr indent="0" marL="2743200">
                  <a:defRPr sz="1100">
                    <a:latin typeface="+mn-lt"/>
                    <a:ea typeface="+mn-ea"/>
                    <a:cs typeface="+mn-cs"/>
                  </a:defRPr>
                </a:lvl7pPr>
                <a:lvl8pPr indent="0" marL="3200400">
                  <a:defRPr sz="1100">
                    <a:latin typeface="+mn-lt"/>
                    <a:ea typeface="+mn-ea"/>
                    <a:cs typeface="+mn-cs"/>
                  </a:defRPr>
                </a:lvl8pPr>
                <a:lvl9pPr indent="0" marL="365760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188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b="1" baseline="0" cap="none" dirty="0" i="0" kern="0" kumimoji="0" lang="ru-RU" noProof="0" normalizeH="0" spc="0" strike="noStrike" sz="7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0" panose="020B0606020202030204" pitchFamily="34" typeface="Arial Narrow"/>
                  <a:ea typeface="+mn-ea"/>
                  <a:cs charset="0" panose="02020603050405020304" pitchFamily="18"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584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0" spd="slow"/>
    </mc:Choice>
    <mc:Fallback xmlns="">
      <p:transition spd="slow"/>
    </mc:Fallback>
  </mc:AlternateContent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82"/>
          <p:cNvSpPr/>
          <p:nvPr/>
        </p:nvSpPr>
        <p:spPr>
          <a:xfrm>
            <a:off x="0" y="-6580"/>
            <a:ext cx="6858000" cy="1149579"/>
          </a:xfrm>
          <a:prstGeom prst="rect">
            <a:avLst/>
          </a:prstGeom>
          <a:blipFill>
            <a:blip r:embed="rId3"/>
            <a:srcRect/>
            <a:stretch>
              <a:fillRect l="1" r="-1187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93827" tIns="46917" rIns="93827" bIns="46917" rtlCol="0" anchor="ctr">
            <a:noAutofit/>
          </a:bodyPr>
          <a:lstStyle/>
          <a:p>
            <a:pPr marL="0" marR="0" lvl="0" indent="0" algn="ctr" defTabSz="8810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41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170708" y="412598"/>
            <a:ext cx="5566074" cy="55466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marL="0" marR="0" lvl="0" indent="0" algn="ctr" defTabSz="8816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ГОСУДАРСТВЕННЫХ </a:t>
            </a:r>
          </a:p>
          <a:p>
            <a:pPr marL="0" marR="0" lvl="0" indent="0" algn="ctr" defTabSz="8816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УНИТАРНЫХ ПРЕДПРИЯТИЙ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170709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6000"/>
                    </a14:imgEffect>
                    <a14:imgEffect>
                      <a14:colorTemperature colorTemp="5800"/>
                    </a14:imgEffect>
                    <a14:imgEffect>
                      <a14:saturation sat="0"/>
                    </a14:imgEffect>
                    <a14:imgEffect>
                      <a14:brightnessContrast bright="-44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149577"/>
            <a:ext cx="6857999" cy="875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1" y="1263750"/>
            <a:ext cx="3254361" cy="45668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383546" y="2324460"/>
            <a:ext cx="33532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Статья 4</a:t>
            </a:r>
            <a:r>
              <a:rPr lang="ru-RU" sz="2000" b="1" baseline="30000" dirty="0" smtClean="0"/>
              <a:t>1</a:t>
            </a:r>
            <a:r>
              <a:rPr lang="ru-RU" sz="2000" b="1" dirty="0" smtClean="0"/>
              <a:t> </a:t>
            </a:r>
          </a:p>
          <a:p>
            <a:pPr algn="ctr"/>
            <a:r>
              <a:rPr lang="ru-RU" sz="2000" b="1" dirty="0" smtClean="0"/>
              <a:t>Федерального закона </a:t>
            </a:r>
          </a:p>
          <a:p>
            <a:pPr algn="ctr"/>
            <a:r>
              <a:rPr lang="ru-RU" sz="2000" b="1" dirty="0" smtClean="0"/>
              <a:t>от 13 июня 2023 г. № 207-ФЗ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«О </a:t>
            </a:r>
            <a:r>
              <a:rPr lang="ru-RU" sz="2000" dirty="0"/>
              <a:t>мерах по усилению охраны общественного порядка и обеспечению общественной безопасности в отдельных субъектах Российской </a:t>
            </a:r>
            <a:r>
              <a:rPr lang="ru-RU" sz="2000" dirty="0" smtClean="0"/>
              <a:t>Федерации»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71045" y="5860065"/>
            <a:ext cx="6465737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0" algn="just"/>
            <a:r>
              <a:rPr lang="ru-RU" sz="1700" dirty="0"/>
              <a:t>В целях усиления охраны общественного порядка и обеспечения общественной безопасности в период мобилизации, в период военного положения, в военное время </a:t>
            </a:r>
            <a:r>
              <a:rPr lang="ru-RU" sz="1700" b="1" dirty="0"/>
              <a:t>высшими должностными лицами субъектов Российской Федерации по решению Президента Российской Федерации создаются специализированные государственные унитарные </a:t>
            </a:r>
            <a:r>
              <a:rPr lang="ru-RU" sz="1700" b="1" dirty="0" smtClean="0"/>
              <a:t>предприятия</a:t>
            </a:r>
            <a:r>
              <a:rPr lang="ru-RU" sz="1700" dirty="0" smtClean="0"/>
              <a:t>.</a:t>
            </a:r>
          </a:p>
          <a:p>
            <a:pPr indent="444500" algn="just"/>
            <a:r>
              <a:rPr lang="ru-RU" sz="1700" dirty="0" smtClean="0"/>
              <a:t>Предприятия являются юридическими лицами с особыми уставными задачами и </a:t>
            </a:r>
            <a:r>
              <a:rPr lang="ru-RU" sz="1700" b="1" dirty="0" smtClean="0"/>
              <a:t>исполняют функции по содействию </a:t>
            </a:r>
            <a:r>
              <a:rPr lang="ru-RU" sz="1700" dirty="0" smtClean="0"/>
              <a:t>правоохранительным органам, органам федеральной службы безопасности и органам военного управления </a:t>
            </a:r>
            <a:r>
              <a:rPr lang="ru-RU" sz="1700" b="1" dirty="0" smtClean="0"/>
              <a:t>в охране общественного порядка и обеспечении общественной безопасности, в защите Государственной границы Российской Федерации, борьбе с диверсионно-разведывательными формированиями иностранных государств и незаконными вооруженными формированиями</a:t>
            </a:r>
            <a:r>
              <a:rPr lang="ru-RU" sz="1700" dirty="0" smtClean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20360" y="1256180"/>
            <a:ext cx="3416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Для территорий Республики Крым, Краснодарского края, Белгородской, Брянской, Воронежской, Курской, </a:t>
            </a:r>
            <a:br>
              <a:rPr lang="ru-RU" sz="1400" b="1" dirty="0" smtClean="0">
                <a:solidFill>
                  <a:srgbClr val="FF0000"/>
                </a:solidFill>
              </a:rPr>
            </a:br>
            <a:r>
              <a:rPr lang="ru-RU" sz="1400" b="1" dirty="0" smtClean="0">
                <a:solidFill>
                  <a:srgbClr val="FF0000"/>
                </a:solidFill>
              </a:rPr>
              <a:t>Ростовской областей и г. Севастополя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17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82"/>
          <p:cNvSpPr/>
          <p:nvPr/>
        </p:nvSpPr>
        <p:spPr>
          <a:xfrm>
            <a:off x="0" y="-6580"/>
            <a:ext cx="6858000" cy="1149579"/>
          </a:xfrm>
          <a:prstGeom prst="rect">
            <a:avLst/>
          </a:prstGeom>
          <a:blipFill>
            <a:blip r:embed="rId3"/>
            <a:srcRect/>
            <a:stretch>
              <a:fillRect l="1" r="-1187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93827" tIns="46917" rIns="93827" bIns="46917" rtlCol="0" anchor="ctr">
            <a:noAutofit/>
          </a:bodyPr>
          <a:lstStyle/>
          <a:p>
            <a:pPr marL="0" marR="0" lvl="0" indent="0" algn="ctr" defTabSz="8810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41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170708" y="412598"/>
            <a:ext cx="5566074" cy="55466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marL="0" marR="0" lvl="0" indent="0" algn="ctr" defTabSz="8816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ГОСУДАРСТВЕННЫХ </a:t>
            </a:r>
          </a:p>
          <a:p>
            <a:pPr marL="0" marR="0" lvl="0" indent="0" algn="ctr" defTabSz="8816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УНИТАРНЫХ ПРЕДПРИЯТИЙ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170709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6000"/>
                    </a14:imgEffect>
                    <a14:imgEffect>
                      <a14:colorTemperature colorTemp="5800"/>
                    </a14:imgEffect>
                    <a14:imgEffect>
                      <a14:saturation sat="0"/>
                    </a14:imgEffect>
                    <a14:imgEffect>
                      <a14:brightnessContrast bright="-44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149577"/>
            <a:ext cx="6857999" cy="875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211" y="1257956"/>
            <a:ext cx="662557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МИНОБОРОНЫ РОССИИ ВНЕСЕН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В ГОСУДАРСТВЕННУЮ ДУМУ РОССИЙСКОЙ ФЕДЕРАЦИИ ПРОЕКТ ФЕДЕРАЛЬНОГО ЗАКОНА, ПРЕДУСМАТРИВАЕЮЩИЙ ДОПОЛНЕНИЕ ДЕЙСТВУЮЩЕГО ЗАКОНА СТАТЬЕЙ </a:t>
            </a:r>
            <a:r>
              <a:rPr lang="ru-RU" sz="2000" b="1" dirty="0" smtClean="0">
                <a:solidFill>
                  <a:prstClr val="black"/>
                </a:solidFill>
              </a:rPr>
              <a:t>4</a:t>
            </a:r>
            <a:r>
              <a:rPr lang="ru-RU" sz="2000" b="1" baseline="30000" dirty="0" smtClean="0">
                <a:solidFill>
                  <a:prstClr val="black"/>
                </a:solidFill>
              </a:rPr>
              <a:t>2</a:t>
            </a:r>
            <a:r>
              <a:rPr lang="ru-RU" sz="2000" b="1" dirty="0" smtClean="0">
                <a:solidFill>
                  <a:prstClr val="black"/>
                </a:solidFill>
              </a:rPr>
              <a:t>.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/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</a:t>
            </a:r>
            <a:r>
              <a:rPr lang="ru-RU" b="1" dirty="0" smtClean="0"/>
              <a:t>О проводимых в субъектах Российской Федерации отдельных мероприятиях по территориальной обороне, усилению охраны общественного порядка и обеспечению общественной безопасности, защите населения и территорий от чрезвычайных ситуаций природного и техногенного характера в целях содействия органам военного управления и территориальным органам уполномоченных федеральных органов исполнительной власти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211" y="4834133"/>
            <a:ext cx="64657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58775" algn="just"/>
            <a:r>
              <a:rPr lang="ru-RU" sz="1600" dirty="0" smtClean="0">
                <a:solidFill>
                  <a:prstClr val="black"/>
                </a:solidFill>
              </a:rPr>
              <a:t>1</a:t>
            </a:r>
            <a:r>
              <a:rPr lang="ru-RU" sz="1600" dirty="0" smtClean="0">
                <a:solidFill>
                  <a:srgbClr val="0070C0"/>
                </a:solidFill>
              </a:rPr>
              <a:t>. </a:t>
            </a:r>
            <a:r>
              <a:rPr lang="ru-RU" sz="1600" b="1" dirty="0" smtClean="0">
                <a:solidFill>
                  <a:srgbClr val="0070C0"/>
                </a:solidFill>
              </a:rPr>
              <a:t>Для содействия органам военного управления </a:t>
            </a:r>
            <a:r>
              <a:rPr lang="ru-RU" sz="1600" dirty="0" smtClean="0">
                <a:solidFill>
                  <a:srgbClr val="0070C0"/>
                </a:solidFill>
              </a:rPr>
              <a:t>и территориальным органам уполномоченных федеральных органов исполнительной власти </a:t>
            </a:r>
            <a:r>
              <a:rPr lang="ru-RU" sz="1600" b="1" dirty="0" smtClean="0">
                <a:solidFill>
                  <a:srgbClr val="0070C0"/>
                </a:solidFill>
              </a:rPr>
              <a:t>в реализации мер </a:t>
            </a:r>
            <a:r>
              <a:rPr lang="ru-RU" sz="1600" dirty="0" smtClean="0">
                <a:solidFill>
                  <a:srgbClr val="0070C0"/>
                </a:solidFill>
              </a:rPr>
              <a:t>по проведению отдельных мероприятий </a:t>
            </a:r>
            <a:r>
              <a:rPr lang="ru-RU" sz="1600" b="1" dirty="0" smtClean="0">
                <a:solidFill>
                  <a:srgbClr val="0070C0"/>
                </a:solidFill>
              </a:rPr>
              <a:t>по территориальной обороне</a:t>
            </a:r>
            <a:r>
              <a:rPr lang="ru-RU" sz="1600" dirty="0" smtClean="0">
                <a:solidFill>
                  <a:srgbClr val="0070C0"/>
                </a:solidFill>
              </a:rPr>
              <a:t>, </a:t>
            </a:r>
            <a:r>
              <a:rPr lang="ru-RU" sz="1600" b="1" dirty="0" smtClean="0">
                <a:solidFill>
                  <a:srgbClr val="0070C0"/>
                </a:solidFill>
              </a:rPr>
              <a:t>усилению охраны общественного порядка</a:t>
            </a:r>
            <a:r>
              <a:rPr lang="ru-RU" sz="1600" dirty="0" smtClean="0">
                <a:solidFill>
                  <a:srgbClr val="0070C0"/>
                </a:solidFill>
              </a:rPr>
              <a:t>, обеспечению общественной безопасности, защите населения и территорий от чрезвычайных ситуаций природного и техногенного характера высшими должностными лицами субъектов Российской Федерации </a:t>
            </a:r>
            <a:r>
              <a:rPr lang="ru-RU" sz="1600" b="1" dirty="0" smtClean="0">
                <a:solidFill>
                  <a:srgbClr val="0070C0"/>
                </a:solidFill>
              </a:rPr>
              <a:t>создаются региональные отряды в форме государственных унитарных предприятий</a:t>
            </a:r>
            <a:r>
              <a:rPr lang="ru-RU" sz="1600" dirty="0" smtClean="0">
                <a:solidFill>
                  <a:srgbClr val="0070C0"/>
                </a:solidFill>
              </a:rPr>
              <a:t>.</a:t>
            </a:r>
          </a:p>
          <a:p>
            <a:pPr lvl="0" indent="358775" algn="just"/>
            <a:r>
              <a:rPr lang="ru-RU" sz="1600" dirty="0" smtClean="0">
                <a:solidFill>
                  <a:srgbClr val="0070C0"/>
                </a:solidFill>
              </a:rPr>
              <a:t>4. </a:t>
            </a:r>
            <a:r>
              <a:rPr lang="ru-RU" sz="1600" b="1" dirty="0" smtClean="0">
                <a:solidFill>
                  <a:srgbClr val="0070C0"/>
                </a:solidFill>
              </a:rPr>
              <a:t>Проведение</a:t>
            </a:r>
            <a:r>
              <a:rPr lang="ru-RU" sz="1600" dirty="0" smtClean="0">
                <a:solidFill>
                  <a:srgbClr val="0070C0"/>
                </a:solidFill>
              </a:rPr>
              <a:t> отдельных </a:t>
            </a:r>
            <a:r>
              <a:rPr lang="ru-RU" sz="1600" b="1" dirty="0" smtClean="0">
                <a:solidFill>
                  <a:srgbClr val="0070C0"/>
                </a:solidFill>
              </a:rPr>
              <a:t>мероприятий по территориальной обороне</a:t>
            </a:r>
            <a:r>
              <a:rPr lang="ru-RU" sz="1600" dirty="0" smtClean="0">
                <a:solidFill>
                  <a:srgbClr val="0070C0"/>
                </a:solidFill>
              </a:rPr>
              <a:t> высшие исполнительные органы субъектов Российской Федерации осуществляют </a:t>
            </a:r>
            <a:r>
              <a:rPr lang="ru-RU" sz="1600" b="1" dirty="0" smtClean="0">
                <a:solidFill>
                  <a:srgbClr val="0070C0"/>
                </a:solidFill>
              </a:rPr>
              <a:t>по согласованию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с</a:t>
            </a:r>
            <a:r>
              <a:rPr lang="ru-RU" sz="1600" dirty="0" smtClean="0">
                <a:solidFill>
                  <a:srgbClr val="0070C0"/>
                </a:solidFill>
              </a:rPr>
              <a:t> установленными </a:t>
            </a:r>
            <a:r>
              <a:rPr lang="ru-RU" sz="1600" b="1" dirty="0" smtClean="0">
                <a:solidFill>
                  <a:srgbClr val="0070C0"/>
                </a:solidFill>
              </a:rPr>
              <a:t>Министерством обороны </a:t>
            </a:r>
            <a:r>
              <a:rPr lang="ru-RU" sz="1600" dirty="0" smtClean="0">
                <a:solidFill>
                  <a:srgbClr val="0070C0"/>
                </a:solidFill>
              </a:rPr>
              <a:t>Российской Федерации органами военного управления.</a:t>
            </a:r>
          </a:p>
          <a:p>
            <a:pPr lvl="0" indent="358775" algn="just"/>
            <a:r>
              <a:rPr lang="ru-RU" sz="1600" dirty="0" smtClean="0">
                <a:solidFill>
                  <a:srgbClr val="0070C0"/>
                </a:solidFill>
              </a:rPr>
              <a:t>5. </a:t>
            </a:r>
            <a:r>
              <a:rPr lang="ru-RU" sz="1600" b="1" dirty="0" smtClean="0">
                <a:solidFill>
                  <a:srgbClr val="0070C0"/>
                </a:solidFill>
              </a:rPr>
              <a:t>Участниками региональных отрядов могут быть только граждане, поступившие в мобилизационный людской резерв Вооруженных Сил Российской Федерации.</a:t>
            </a:r>
          </a:p>
          <a:p>
            <a:pPr lvl="0" indent="358775" algn="just"/>
            <a:r>
              <a:rPr lang="ru-RU" sz="1600" dirty="0" smtClean="0">
                <a:solidFill>
                  <a:srgbClr val="0070C0"/>
                </a:solidFill>
              </a:rPr>
              <a:t>Пребывание граждан в мобилизационном людском резерве осуществляется в порядке, установленном законодательством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76786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82"/>
          <p:cNvSpPr/>
          <p:nvPr/>
        </p:nvSpPr>
        <p:spPr>
          <a:xfrm>
            <a:off x="0" y="-6580"/>
            <a:ext cx="6858000" cy="1149579"/>
          </a:xfrm>
          <a:prstGeom prst="rect">
            <a:avLst/>
          </a:prstGeom>
          <a:blipFill>
            <a:blip r:embed="rId4"/>
            <a:srcRect/>
            <a:stretch>
              <a:fillRect l="1" r="-1187"/>
            </a:stretch>
          </a:blipFill>
          <a:ln algn="ctr" cap="flat" cmpd="sng" w="9525">
            <a:noFill/>
            <a:prstDash val="solid"/>
          </a:ln>
          <a:effectLst/>
          <a:scene3d>
            <a:camera prst="orthographicFront"/>
            <a:lightRig dir="t" rig="threePt"/>
          </a:scene3d>
          <a:sp3d prstMaterial="dkEdge"/>
        </p:spPr>
        <p:txBody>
          <a:bodyPr anchor="ctr" bIns="46917" lIns="93827" rIns="93827" rtlCol="0" tIns="46917" wrap="square">
            <a:noAutofit/>
          </a:bodyPr>
          <a:lstStyle/>
          <a:p>
            <a:pPr algn="ctr" defTabSz="881002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1" baseline="0" cap="none" dirty="0" i="0" kern="0" kumimoji="0" lang="ru-RU" noProof="0" normalizeH="0" spc="0" strike="noStrike" sz="1541" u="none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charset="0" pitchFamily="34" typeface="Arial"/>
              <a:ea typeface="+mn-ea"/>
              <a:cs charset="0" pitchFamily="34" typeface="Arial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31378" y="310998"/>
            <a:ext cx="5566074" cy="554667"/>
          </a:xfrm>
          <a:prstGeom prst="rect">
            <a:avLst/>
          </a:prstGeom>
          <a:noFill/>
          <a:ln>
            <a:noFill/>
          </a:ln>
          <a:effectLst>
            <a:innerShdw blurRad="63500" dir="5400000" dist="508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txBody>
          <a:bodyPr anchor="ctr" bIns="0" lIns="0" rIns="0" tIns="0"/>
          <a:lstStyle/>
          <a:p>
            <a:pPr algn="ctr" defTabSz="881666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mtClean="0" spc="0" strike="noStrike" sz="1600" u="none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ПРОВЕДЕНИЕ ОТБОРА КАНДИДАТОВ. </a:t>
            </a:r>
          </a:p>
          <a:p>
            <a:pPr algn="ctr" defTabSz="881666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mtClean="0" spc="0" strike="noStrike" sz="1600" u="none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ЗАКЛЮЧЕНИЕ КОНТРАКТОВ О ПРЕБЫВАНИИ В МОБИЛИЗАЦИОННОМ ЛЮДСКОМ РЕЗЕРВЕ</a:t>
            </a:r>
            <a:endParaRPr b="1" baseline="0" cap="none" dirty="0" i="0" kern="0" kumimoji="0" lang="ru-RU" noProof="0" normalizeH="0" spc="0" strike="noStrike" sz="1600" u="none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charset="0" panose="020B0604020202020204" pitchFamily="34" typeface="Arial"/>
              <a:ea typeface="+mn-ea"/>
              <a:cs charset="0" panose="020B0604020202020204" pitchFamily="34" typeface="Arial"/>
            </a:endParaRPr>
          </a:p>
        </p:txBody>
      </p:sp>
      <p:pic>
        <p:nvPicPr>
          <p:cNvPr id="280" name="Picture 6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170709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126996" y="1272625"/>
            <a:ext cx="3150593" cy="510442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2000"/>
                </a:schemeClr>
              </a:gs>
              <a:gs pos="50000">
                <a:schemeClr val="accent1">
                  <a:tint val="44500"/>
                  <a:satMod val="160000"/>
                  <a:alpha val="51000"/>
                </a:schemeClr>
              </a:gs>
              <a:gs pos="100000">
                <a:schemeClr val="accent1">
                  <a:tint val="23500"/>
                  <a:satMod val="160000"/>
                  <a:alpha val="41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dirty="0" i="0" kern="1200" kumimoji="0" lang="ru-RU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 Box 42"/>
          <p:cNvSpPr txBox="1">
            <a:spLocks noChangeArrowheads="1"/>
          </p:cNvSpPr>
          <p:nvPr/>
        </p:nvSpPr>
        <p:spPr bwMode="auto">
          <a:xfrm>
            <a:off x="214094" y="1297048"/>
            <a:ext cx="2968493" cy="246221"/>
          </a:xfrm>
          <a:prstGeom prst="rect">
            <a:avLst/>
          </a:prstGeom>
          <a:noFill/>
          <a:ln>
            <a:noFill/>
          </a:ln>
          <a:extLst/>
        </p:spPr>
        <p:txBody>
          <a:bodyPr anchor="ctr" anchorCtr="1" bIns="0" lIns="0" rIns="0" tIns="0" wrap="square">
            <a:spAutoFit/>
          </a:bodyPr>
          <a:lstStyle>
            <a:defPPr>
              <a:defRPr lang="ru-RU"/>
            </a:defPPr>
            <a:lvl1pPr algn="ctr" defTabSz="696913" eaLnBrk="0" fontAlgn="auto" hangingPunct="0">
              <a:spcBef>
                <a:spcPct val="50000"/>
              </a:spcBef>
              <a:spcAft>
                <a:spcPts val="0"/>
              </a:spcAft>
              <a:defRPr b="1" kern="0" sz="900">
                <a:solidFill>
                  <a:sysClr lastClr="000000" val="windowText"/>
                </a:solidFill>
                <a:latin charset="0" pitchFamily="34" typeface="Arial Narrow"/>
                <a:cs charset="0" pitchFamily="34" typeface="Arial"/>
              </a:defRPr>
            </a:lvl1pPr>
            <a:lvl2pPr defTabSz="696913" eaLnBrk="0" hangingPunct="0" indent="-285750" marL="742950">
              <a:defRPr sz="2500">
                <a:cs charset="0" typeface="Arial"/>
              </a:defRPr>
            </a:lvl2pPr>
            <a:lvl3pPr defTabSz="696913" eaLnBrk="0" hangingPunct="0" indent="-228600" marL="1143000">
              <a:defRPr sz="2500">
                <a:cs charset="0" typeface="Arial"/>
              </a:defRPr>
            </a:lvl3pPr>
            <a:lvl4pPr defTabSz="696913" eaLnBrk="0" hangingPunct="0" indent="-228600" marL="1600200">
              <a:defRPr sz="2500">
                <a:cs charset="0" typeface="Arial"/>
              </a:defRPr>
            </a:lvl4pPr>
            <a:lvl5pPr defTabSz="696913" eaLnBrk="0" hangingPunct="0" indent="-228600" marL="2057400">
              <a:defRPr sz="2500">
                <a:cs charset="0" typeface="Arial"/>
              </a:defRPr>
            </a:lvl5pPr>
            <a:lvl6pPr defTabSz="696913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2500">
                <a:cs charset="0" typeface="Arial"/>
              </a:defRPr>
            </a:lvl6pPr>
            <a:lvl7pPr defTabSz="696913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2500">
                <a:cs charset="0" typeface="Arial"/>
              </a:defRPr>
            </a:lvl7pPr>
            <a:lvl8pPr defTabSz="696913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2500">
                <a:cs charset="0" typeface="Arial"/>
              </a:defRPr>
            </a:lvl8pPr>
            <a:lvl9pPr defTabSz="696913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2500">
                <a:cs charset="0" typeface="Arial"/>
              </a:defRPr>
            </a:lvl9pPr>
          </a:lstStyle>
          <a:p>
            <a:pPr algn="ctr" defTabSz="696913" eaLnBrk="0" fontAlgn="auto" hangingPunct="0" indent="0" latinLnBrk="0" lvl="0" marL="0" marR="0" rtl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mtClean="0" spc="0" strike="noStrike" sz="16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0" pitchFamily="34" typeface="Arial Narrow"/>
                <a:ea typeface="+mn-ea"/>
                <a:cs charset="0" pitchFamily="34" typeface="Arial"/>
              </a:rPr>
              <a:t>Военный комиссариат</a:t>
            </a:r>
            <a:endParaRPr b="1" baseline="0" cap="none" dirty="0" i="0" kern="0" kumimoji="0" lang="ru-RU" noProof="0" normalizeH="0" spc="0" strike="noStrike" sz="16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0" pitchFamily="34" typeface="Arial Narrow"/>
              <a:ea typeface="+mn-ea"/>
              <a:cs charset="0" pitchFamily="34" typeface="Arial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465685" y="1272626"/>
            <a:ext cx="3289592" cy="510442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2000"/>
                </a:schemeClr>
              </a:gs>
              <a:gs pos="50000">
                <a:schemeClr val="accent1">
                  <a:tint val="44500"/>
                  <a:satMod val="160000"/>
                  <a:alpha val="51000"/>
                </a:schemeClr>
              </a:gs>
              <a:gs pos="100000">
                <a:schemeClr val="accent1">
                  <a:tint val="23500"/>
                  <a:satMod val="160000"/>
                  <a:alpha val="41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dirty="0" i="0" kern="1200" kumimoji="0" lang="ru-RU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147722" y="6471212"/>
            <a:ext cx="6595680" cy="3302144"/>
            <a:chOff x="214281" y="3839435"/>
            <a:chExt cx="2076450" cy="930300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214281" y="3839435"/>
              <a:ext cx="2076450" cy="930300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50000">
                  <a:schemeClr val="bg1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dirty="0" i="0" kern="1200" kumimoji="0" lang="ru-RU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Text Box 42"/>
            <p:cNvSpPr txBox="1">
              <a:spLocks noChangeArrowheads="1"/>
            </p:cNvSpPr>
            <p:nvPr/>
          </p:nvSpPr>
          <p:spPr bwMode="auto">
            <a:xfrm>
              <a:off x="226033" y="3871825"/>
              <a:ext cx="2043179" cy="85037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 anchorCtr="1" bIns="0" lIns="0" rIns="0" tIns="0" wrap="square">
              <a:spAutoFit/>
            </a:bodyPr>
            <a:lstStyle>
              <a:defPPr>
                <a:defRPr lang="ru-RU"/>
              </a:defPPr>
              <a:lvl1pPr algn="ctr" defTabSz="696913" eaLnBrk="0" fontAlgn="auto" hangingPunct="0">
                <a:spcBef>
                  <a:spcPct val="50000"/>
                </a:spcBef>
                <a:spcAft>
                  <a:spcPts val="0"/>
                </a:spcAft>
                <a:defRPr b="1" kern="0" sz="900">
                  <a:solidFill>
                    <a:sysClr lastClr="000000" val="windowText"/>
                  </a:solidFill>
                  <a:latin charset="0" pitchFamily="34" typeface="Arial Narrow"/>
                  <a:cs charset="0" pitchFamily="34" typeface="Arial"/>
                </a:defRPr>
              </a:lvl1pPr>
              <a:lvl2pPr defTabSz="696913" eaLnBrk="0" hangingPunct="0" indent="-285750" marL="742950">
                <a:defRPr sz="2500">
                  <a:cs charset="0" typeface="Arial"/>
                </a:defRPr>
              </a:lvl2pPr>
              <a:lvl3pPr defTabSz="696913" eaLnBrk="0" hangingPunct="0" indent="-228600" marL="1143000">
                <a:defRPr sz="2500">
                  <a:cs charset="0" typeface="Arial"/>
                </a:defRPr>
              </a:lvl3pPr>
              <a:lvl4pPr defTabSz="696913" eaLnBrk="0" hangingPunct="0" indent="-228600" marL="1600200">
                <a:defRPr sz="2500">
                  <a:cs charset="0" typeface="Arial"/>
                </a:defRPr>
              </a:lvl4pPr>
              <a:lvl5pPr defTabSz="696913" eaLnBrk="0" hangingPunct="0" indent="-228600" marL="2057400">
                <a:defRPr sz="2500">
                  <a:cs charset="0" typeface="Arial"/>
                </a:defRPr>
              </a:lvl5pPr>
              <a:lvl6pPr defTabSz="696913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2500">
                  <a:cs charset="0" typeface="Arial"/>
                </a:defRPr>
              </a:lvl6pPr>
              <a:lvl7pPr defTabSz="696913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2500">
                  <a:cs charset="0" typeface="Arial"/>
                </a:defRPr>
              </a:lvl7pPr>
              <a:lvl8pPr defTabSz="696913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2500">
                  <a:cs charset="0" typeface="Arial"/>
                </a:defRPr>
              </a:lvl8pPr>
              <a:lvl9pPr defTabSz="696913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2500">
                  <a:cs charset="0" typeface="Arial"/>
                </a:defRPr>
              </a:lvl9pPr>
            </a:lstStyle>
            <a:p>
              <a:pPr algn="ctr" defTabSz="696913" eaLnBrk="0" fontAlgn="auto" hangingPunct="0" indent="-88900" latinLnBrk="0" lvl="0" marL="8890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algn="l" pos="0"/>
                </a:tabLst>
                <a:defRPr/>
              </a:pPr>
              <a:r>
                <a:rPr b="1" baseline="0" cap="none" dirty="0" i="0" kern="0" kumimoji="0" lang="ru-RU" noProof="0" normalizeH="0" smtClean="0" spc="0" strike="noStrike" sz="1800" u="none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charset="0" pitchFamily="34" typeface="Arial Narrow"/>
                  <a:ea typeface="+mn-ea"/>
                  <a:cs charset="0" pitchFamily="34" typeface="Arial"/>
                </a:rPr>
                <a:t>В приоритетном порядке рассматриваются казаки, сотрудники ЧОП, выпускники ВУЦ, члены </a:t>
              </a:r>
              <a:r>
                <a:rPr b="1" baseline="0" cap="none" dirty="0" i="0" kern="0" kumimoji="0" lang="ru-RU" noProof="0" normalizeH="0" spc="0" strike="noStrike" sz="1800" u="none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charset="0" pitchFamily="34" typeface="Arial Narrow"/>
                  <a:ea typeface="+mn-ea"/>
                  <a:cs charset="0" pitchFamily="34" typeface="Arial"/>
                </a:rPr>
                <a:t>патриотических организаций </a:t>
              </a:r>
              <a:r>
                <a:rPr b="1" baseline="0" cap="none" dirty="0" i="0" kern="0" kumimoji="0" lang="ru-RU" noProof="0" normalizeH="0" smtClean="0" spc="0" strike="noStrike" sz="1800" u="none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charset="0" pitchFamily="34" typeface="Arial Narrow"/>
                  <a:ea typeface="+mn-ea"/>
                  <a:cs charset="0" pitchFamily="34" typeface="Arial"/>
                </a:rPr>
                <a:t>и </a:t>
              </a:r>
              <a:r>
                <a:rPr b="1" baseline="0" cap="none" dirty="0" i="0" kern="0" kumimoji="0" lang="ru-RU" noProof="0" normalizeH="0" spc="0" strike="noStrike" sz="1800" u="none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charset="0" pitchFamily="34" typeface="Arial Narrow"/>
                  <a:ea typeface="+mn-ea"/>
                  <a:cs charset="0" pitchFamily="34" typeface="Arial"/>
                </a:rPr>
                <a:t>стрелковых </a:t>
              </a:r>
              <a:r>
                <a:rPr b="1" baseline="0" cap="none" dirty="0" i="0" kern="0" kumimoji="0" lang="ru-RU" noProof="0" normalizeH="0" smtClean="0" spc="0" strike="noStrike" sz="1800" u="none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charset="0" pitchFamily="34" typeface="Arial Narrow"/>
                  <a:ea typeface="+mn-ea"/>
                  <a:cs charset="0" pitchFamily="34" typeface="Arial"/>
                </a:rPr>
                <a:t>клубов, а также </a:t>
              </a:r>
              <a:r>
                <a:rPr b="1" baseline="0" cap="none" dirty="0" i="0" kern="0" kumimoji="0" lang="ru-RU" noProof="0" normalizeH="0" smtClean="0" spc="0" strike="noStrike" sz="1800" u="none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charset="0" pitchFamily="34" typeface="Arial Narrow"/>
                  <a:ea typeface="+mn-ea"/>
                  <a:cs charset="0" pitchFamily="34" typeface="Arial"/>
                </a:rPr>
                <a:t>участники специальной военной операции</a:t>
              </a:r>
              <a:r>
                <a:rPr b="1" baseline="0" cap="none" dirty="0" i="0" kern="0" kumimoji="0" lang="ru-RU" noProof="0" normalizeH="0" smtClean="0" spc="0" strike="noStrike" sz="1800" u="none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charset="0" pitchFamily="34" typeface="Arial Narrow"/>
                  <a:ea typeface="+mn-ea"/>
                  <a:cs charset="0" pitchFamily="34" typeface="Arial"/>
                </a:rPr>
                <a:t>.</a:t>
              </a:r>
              <a:endParaRPr b="1" baseline="0" cap="none" dirty="0" i="0" kern="0" kumimoji="0" lang="ru-RU" noProof="0" normalizeH="0" spc="0" strike="noStrike" sz="1800" u="none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charset="0" pitchFamily="34" typeface="Arial Narrow"/>
                <a:ea typeface="+mn-ea"/>
                <a:cs charset="0" pitchFamily="34" typeface="Arial"/>
              </a:endParaRPr>
            </a:p>
            <a:p>
              <a:pPr algn="ctr" defTabSz="696913" eaLnBrk="0" fontAlgn="auto" hangingPunct="0" indent="-88900" latinLnBrk="0" lvl="0" marL="8890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0" kumimoji="0" lang="ru-RU" noProof="0" normalizeH="0" smtClean="0" spc="0" strike="noStrike" sz="2000" u="none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charset="0" pitchFamily="34" typeface="Arial Narrow"/>
                  <a:ea typeface="+mn-ea"/>
                  <a:cs charset="0" pitchFamily="34" typeface="Arial"/>
                </a:rPr>
                <a:t>Порядок </a:t>
              </a:r>
              <a:r>
                <a:rPr b="1" baseline="0" cap="none" dirty="0" i="0" kern="0" kumimoji="0" lang="ru-RU" noProof="0" normalizeH="0" spc="0" strike="noStrike" sz="2000" u="none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charset="0" pitchFamily="34" typeface="Arial Narrow"/>
                  <a:ea typeface="+mn-ea"/>
                  <a:cs charset="0" pitchFamily="34" typeface="Arial"/>
                </a:rPr>
                <a:t>отбора:</a:t>
              </a:r>
            </a:p>
            <a:p>
              <a:pPr algn="just" defTabSz="696913" eaLnBrk="0" fontAlgn="auto" hangingPunct="0" indent="-88900" latinLnBrk="0" lvl="0" marL="88900" marR="0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b="1" baseline="0" cap="none" dirty="0" i="0" kern="0" kumimoji="0" lang="ru-RU" noProof="0" normalizeH="0" smtClean="0" spc="0" strike="noStrike" sz="1600" u="none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charset="0" pitchFamily="34" typeface="Arial Narrow"/>
                  <a:ea typeface="+mn-ea"/>
                  <a:cs charset="0" pitchFamily="34" typeface="Arial"/>
                </a:rPr>
                <a:t> Подача </a:t>
              </a:r>
              <a:r>
                <a:rPr b="1" baseline="0" cap="none" dirty="0" i="0" kern="0" kumimoji="0" lang="ru-RU" noProof="0" normalizeH="0" spc="0" strike="noStrike" sz="1600" u="none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charset="0" pitchFamily="34" typeface="Arial Narrow"/>
                  <a:ea typeface="+mn-ea"/>
                  <a:cs charset="0" pitchFamily="34" typeface="Arial"/>
                </a:rPr>
                <a:t>заявления.</a:t>
              </a:r>
            </a:p>
            <a:p>
              <a:pPr algn="just" defTabSz="696913" eaLnBrk="0" fontAlgn="auto" hangingPunct="0" indent="-88900" latinLnBrk="0" lvl="0" marL="88900" marR="0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b="1" baseline="0" cap="none" dirty="0" i="0" kern="0" kumimoji="0" lang="ru-RU" noProof="0" normalizeH="0" smtClean="0" spc="0" strike="noStrike" sz="1600" u="none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charset="0" pitchFamily="34" typeface="Arial Narrow"/>
                  <a:ea typeface="+mn-ea"/>
                  <a:cs charset="0" pitchFamily="34" typeface="Arial"/>
                </a:rPr>
                <a:t> Прохождение медицинской комиссии</a:t>
              </a:r>
              <a:r>
                <a:rPr b="1" baseline="0" cap="none" dirty="0" i="0" kern="0" kumimoji="0" lang="ru-RU" noProof="0" normalizeH="0" spc="0" strike="noStrike" sz="1600" u="none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charset="0" pitchFamily="34" typeface="Arial Narrow"/>
                  <a:ea typeface="+mn-ea"/>
                  <a:cs charset="0" pitchFamily="34" typeface="Arial"/>
                </a:rPr>
                <a:t>.</a:t>
              </a:r>
            </a:p>
            <a:p>
              <a:pPr algn="just" defTabSz="696913" eaLnBrk="0" fontAlgn="auto" hangingPunct="0" indent="-88900" latinLnBrk="0" lvl="0" marL="88900" marR="0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b="1" baseline="0" cap="none" dirty="0" i="0" kern="0" kumimoji="0" lang="ru-RU" noProof="0" normalizeH="0" smtClean="0" spc="0" strike="noStrike" sz="1600" u="none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charset="0" pitchFamily="34" typeface="Arial Narrow"/>
                  <a:ea typeface="+mn-ea"/>
                  <a:cs charset="0" pitchFamily="34" typeface="Arial"/>
                </a:rPr>
                <a:t> Получение </a:t>
              </a:r>
              <a:r>
                <a:rPr b="1" baseline="0" cap="none" dirty="0" i="0" kern="0" kumimoji="0" lang="ru-RU" noProof="0" normalizeH="0" spc="0" strike="noStrike" sz="1600" u="none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charset="0" pitchFamily="34" typeface="Arial Narrow"/>
                  <a:ea typeface="+mn-ea"/>
                  <a:cs charset="0" pitchFamily="34" typeface="Arial"/>
                </a:rPr>
                <a:t>ответа из </a:t>
              </a:r>
              <a:r>
                <a:rPr dirty="0" lang="ru-RU" smtClean="0" sz="1600">
                  <a:solidFill>
                    <a:srgbClr val="002060"/>
                  </a:solidFill>
                </a:rPr>
                <a:t>органов внутренних дел</a:t>
              </a:r>
              <a:r>
                <a:rPr b="1" baseline="0" cap="none" dirty="0" i="0" kern="0" kumimoji="0" lang="ru-RU" noProof="0" normalizeH="0" smtClean="0" spc="0" strike="noStrike" sz="1600" u="none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charset="0" pitchFamily="34" typeface="Arial Narrow"/>
                  <a:ea typeface="+mn-ea"/>
                  <a:cs charset="0" pitchFamily="34" typeface="Arial"/>
                </a:rPr>
                <a:t> </a:t>
              </a:r>
              <a:r>
                <a:rPr b="1" baseline="0" cap="none" dirty="0" i="0" kern="0" kumimoji="0" lang="ru-RU" noProof="0" normalizeH="0" spc="0" strike="noStrike" sz="1600" u="none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charset="0" pitchFamily="34" typeface="Arial Narrow"/>
                  <a:ea typeface="+mn-ea"/>
                  <a:cs charset="0" pitchFamily="34" typeface="Arial"/>
                </a:rPr>
                <a:t>об отсутствии судимости.</a:t>
              </a:r>
            </a:p>
            <a:p>
              <a:pPr algn="just" defTabSz="696913" eaLnBrk="0" fontAlgn="auto" hangingPunct="0" indent="-88900" latinLnBrk="0" lvl="0" marL="88900" marR="0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0" kumimoji="0" lang="ru-RU" noProof="0" normalizeH="0" spc="0" strike="noStrike" sz="1600" u="none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charset="0" pitchFamily="34" typeface="Arial Narrow"/>
                  <a:ea typeface="+mn-ea"/>
                  <a:cs charset="0" pitchFamily="34" typeface="Arial"/>
                </a:rPr>
                <a:t>4. Оформление допуска к </a:t>
              </a:r>
              <a:r>
                <a:rPr b="1" baseline="0" cap="none" dirty="0" i="0" kern="0" kumimoji="0" lang="ru-RU" noProof="0" normalizeH="0" smtClean="0" spc="0" strike="noStrike" sz="1600" u="none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charset="0" pitchFamily="34" typeface="Arial Narrow"/>
                  <a:ea typeface="+mn-ea"/>
                  <a:cs charset="0" pitchFamily="34" typeface="Arial"/>
                </a:rPr>
                <a:t>государственной</a:t>
              </a:r>
              <a:r>
                <a:rPr b="1" cap="none" dirty="0" i="0" kern="0" kumimoji="0" lang="ru-RU" noProof="0" normalizeH="0" smtClean="0" spc="0" strike="noStrike" sz="1600" u="none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charset="0" pitchFamily="34" typeface="Arial Narrow"/>
                  <a:ea typeface="+mn-ea"/>
                  <a:cs charset="0" pitchFamily="34" typeface="Arial"/>
                </a:rPr>
                <a:t> </a:t>
              </a:r>
              <a:r>
                <a:rPr b="1" baseline="0" cap="none" dirty="0" i="0" kern="0" kumimoji="0" lang="ru-RU" noProof="0" normalizeH="0" smtClean="0" spc="0" strike="noStrike" sz="1600" u="none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charset="0" pitchFamily="34" typeface="Arial Narrow"/>
                  <a:ea typeface="+mn-ea"/>
                  <a:cs charset="0" pitchFamily="34" typeface="Arial"/>
                </a:rPr>
                <a:t>тайне </a:t>
              </a:r>
              <a:r>
                <a:rPr b="1" baseline="0" cap="none" dirty="0" i="0" kern="0" kumimoji="0" lang="ru-RU" noProof="0" normalizeH="0" spc="0" strike="noStrike" sz="1600" u="none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charset="0" pitchFamily="34" typeface="Arial Narrow"/>
                  <a:ea typeface="+mn-ea"/>
                  <a:cs charset="0" pitchFamily="34" typeface="Arial"/>
                </a:rPr>
                <a:t>(при </a:t>
              </a:r>
              <a:r>
                <a:rPr b="1" baseline="0" cap="none" dirty="0" i="0" kern="0" kumimoji="0" lang="ru-RU" noProof="0" normalizeH="0" smtClean="0" spc="0" strike="noStrike" sz="1600" u="none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charset="0" pitchFamily="34" typeface="Arial Narrow"/>
                  <a:ea typeface="+mn-ea"/>
                  <a:cs charset="0" pitchFamily="34" typeface="Arial"/>
                </a:rPr>
                <a:t>необходимости).</a:t>
              </a:r>
            </a:p>
            <a:p>
              <a:pPr algn="just" defTabSz="696913" eaLnBrk="0" fontAlgn="auto" hangingPunct="0" indent="-88900" latinLnBrk="0" lvl="0" marL="88900" marR="0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0" kumimoji="0" lang="ru-RU" noProof="0" normalizeH="0" smtClean="0" spc="0" strike="noStrike" sz="1600" u="none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charset="0" pitchFamily="34" typeface="Arial Narrow"/>
                  <a:ea typeface="+mn-ea"/>
                  <a:cs charset="0" pitchFamily="34" typeface="Arial"/>
                </a:rPr>
                <a:t>5. Оформление личного дела.</a:t>
              </a:r>
            </a:p>
            <a:p>
              <a:pPr algn="just" defTabSz="696913" eaLnBrk="0" fontAlgn="auto" hangingPunct="0" indent="-88900" latinLnBrk="0" lvl="0" marL="88900" marR="0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0" kumimoji="0" lang="ru-RU" noProof="0" normalizeH="0" smtClean="0" spc="0" strike="noStrike" sz="1600" u="none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charset="0" pitchFamily="34" typeface="Arial Narrow"/>
                  <a:ea typeface="+mn-ea"/>
                  <a:cs charset="0" pitchFamily="34" typeface="Arial"/>
                </a:rPr>
                <a:t>6. Направление кандидатов</a:t>
              </a:r>
              <a:r>
                <a:rPr b="1" cap="none" dirty="0" i="0" kern="0" kumimoji="0" lang="ru-RU" noProof="0" normalizeH="0" smtClean="0" spc="0" strike="noStrike" sz="1600" u="none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charset="0" pitchFamily="34" typeface="Arial Narrow"/>
                  <a:ea typeface="+mn-ea"/>
                  <a:cs charset="0" pitchFamily="34" typeface="Arial"/>
                </a:rPr>
                <a:t> </a:t>
              </a:r>
              <a:r>
                <a:rPr b="1" baseline="0" cap="none" dirty="0" i="0" kern="0" kumimoji="0" lang="ru-RU" noProof="0" normalizeH="0" smtClean="0" spc="0" strike="noStrike" sz="1600" u="none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charset="0" pitchFamily="34" typeface="Arial Narrow"/>
                  <a:ea typeface="+mn-ea"/>
                  <a:cs charset="0" pitchFamily="34" typeface="Arial"/>
                </a:rPr>
                <a:t>в воинскую часть для заключения контракта</a:t>
              </a:r>
              <a:endParaRPr b="1" baseline="0" cap="none" dirty="0" i="0" kern="0" kumimoji="0" lang="ru-RU" noProof="0" normalizeH="0" spc="0" strike="noStrike" sz="1600" u="none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charset="0" pitchFamily="34" typeface="Arial Narrow"/>
                <a:ea typeface="+mn-ea"/>
                <a:cs charset="0" pitchFamily="34" typeface="Arial"/>
              </a:endParaRPr>
            </a:p>
          </p:txBody>
        </p:sp>
      </p:grpSp>
      <p:sp>
        <p:nvSpPr>
          <p:cNvPr id="81" name="Text Box 42"/>
          <p:cNvSpPr txBox="1">
            <a:spLocks noChangeArrowheads="1"/>
          </p:cNvSpPr>
          <p:nvPr/>
        </p:nvSpPr>
        <p:spPr bwMode="auto">
          <a:xfrm>
            <a:off x="261594" y="5746736"/>
            <a:ext cx="2885365" cy="443198"/>
          </a:xfrm>
          <a:prstGeom prst="rect">
            <a:avLst/>
          </a:prstGeom>
          <a:noFill/>
          <a:ln>
            <a:noFill/>
          </a:ln>
          <a:extLst/>
        </p:spPr>
        <p:txBody>
          <a:bodyPr anchor="ctr" anchorCtr="1" bIns="0" lIns="0" rIns="0" tIns="0" wrap="square">
            <a:spAutoFit/>
          </a:bodyPr>
          <a:lstStyle>
            <a:defPPr>
              <a:defRPr lang="ru-RU"/>
            </a:defPPr>
            <a:lvl1pPr algn="ctr" defTabSz="696913" eaLnBrk="0" fontAlgn="auto" hangingPunct="0">
              <a:spcBef>
                <a:spcPct val="50000"/>
              </a:spcBef>
              <a:spcAft>
                <a:spcPts val="0"/>
              </a:spcAft>
              <a:defRPr b="1" kern="0" sz="900">
                <a:solidFill>
                  <a:sysClr lastClr="000000" val="windowText"/>
                </a:solidFill>
                <a:latin charset="0" pitchFamily="34" typeface="Arial Narrow"/>
                <a:cs charset="0" pitchFamily="34" typeface="Arial"/>
              </a:defRPr>
            </a:lvl1pPr>
            <a:lvl2pPr defTabSz="696913" eaLnBrk="0" hangingPunct="0" indent="-285750" marL="742950">
              <a:defRPr sz="2500">
                <a:cs charset="0" typeface="Arial"/>
              </a:defRPr>
            </a:lvl2pPr>
            <a:lvl3pPr defTabSz="696913" eaLnBrk="0" hangingPunct="0" indent="-228600" marL="1143000">
              <a:defRPr sz="2500">
                <a:cs charset="0" typeface="Arial"/>
              </a:defRPr>
            </a:lvl3pPr>
            <a:lvl4pPr defTabSz="696913" eaLnBrk="0" hangingPunct="0" indent="-228600" marL="1600200">
              <a:defRPr sz="2500">
                <a:cs charset="0" typeface="Arial"/>
              </a:defRPr>
            </a:lvl4pPr>
            <a:lvl5pPr defTabSz="696913" eaLnBrk="0" hangingPunct="0" indent="-228600" marL="2057400">
              <a:defRPr sz="2500">
                <a:cs charset="0" typeface="Arial"/>
              </a:defRPr>
            </a:lvl5pPr>
            <a:lvl6pPr defTabSz="696913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2500">
                <a:cs charset="0" typeface="Arial"/>
              </a:defRPr>
            </a:lvl6pPr>
            <a:lvl7pPr defTabSz="696913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2500">
                <a:cs charset="0" typeface="Arial"/>
              </a:defRPr>
            </a:lvl7pPr>
            <a:lvl8pPr defTabSz="696913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2500">
                <a:cs charset="0" typeface="Arial"/>
              </a:defRPr>
            </a:lvl8pPr>
            <a:lvl9pPr defTabSz="696913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2500">
                <a:cs charset="0" typeface="Arial"/>
              </a:defRPr>
            </a:lvl9pPr>
          </a:lstStyle>
          <a:p>
            <a:pPr algn="ctr" defTabSz="696913" eaLnBrk="0" fontAlgn="auto" hangingPunct="0" indent="0" latinLnBrk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mtClean="0" spc="0" strike="noStrike" sz="16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0" pitchFamily="34" typeface="Arial Narrow"/>
                <a:ea typeface="+mn-ea"/>
                <a:cs charset="0" pitchFamily="34" typeface="Arial"/>
              </a:rPr>
              <a:t>Отбор кандидатов для заключения контракта</a:t>
            </a:r>
            <a:endParaRPr b="1" baseline="0" cap="none" dirty="0" i="0" kern="0" kumimoji="0" lang="ru-RU" noProof="0" normalizeH="0" spc="0" strike="noStrike" sz="16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0" pitchFamily="34" typeface="Arial Narrow"/>
              <a:ea typeface="+mn-ea"/>
              <a:cs charset="0" pitchFamily="34" typeface="Arial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221299" y="1619863"/>
            <a:ext cx="1982149" cy="1637068"/>
            <a:chOff x="12883554" y="-1545464"/>
            <a:chExt cx="1982149" cy="892846"/>
          </a:xfrm>
        </p:grpSpPr>
        <p:sp>
          <p:nvSpPr>
            <p:cNvPr id="85" name="Скругленный прямоугольник 84"/>
            <p:cNvSpPr/>
            <p:nvPr/>
          </p:nvSpPr>
          <p:spPr>
            <a:xfrm flipH="1">
              <a:off x="12883554" y="-1545464"/>
              <a:ext cx="1949416" cy="892846"/>
            </a:xfrm>
            <a:prstGeom prst="roundRect">
              <a:avLst>
                <a:gd fmla="val 16162" name="adj"/>
              </a:avLst>
            </a:prstGeom>
            <a:solidFill>
              <a:schemeClr val="accent4">
                <a:lumMod val="40000"/>
                <a:lumOff val="60000"/>
              </a:schemeClr>
            </a:solidFill>
            <a:ln algn="ctr" cap="flat" cmpd="sng" w="6350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anchor="ctr" bIns="0" lIns="0" rIns="0" rtlCol="0" tIns="0"/>
            <a:lstStyle/>
            <a:p>
              <a:pPr algn="ctr" defTabSz="1218805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1" baseline="0" cap="none" dirty="0" i="0" kern="0" kumimoji="0" lang="ru-RU" noProof="0" normalizeH="0" spc="0" strike="noStrike" sz="1000" u="none">
                <a:ln>
                  <a:noFill/>
                </a:ln>
                <a:solidFill>
                  <a:prstClr val="black">
                    <a:alpha val="82000"/>
                  </a:prstClr>
                </a:solidFill>
                <a:effectLst>
                  <a:outerShdw algn="ctr" blurRad="63500" rotWithShape="0" sx="102000" sy="102000">
                    <a:prstClr val="black">
                      <a:alpha val="40000"/>
                    </a:prstClr>
                  </a:outerShdw>
                </a:effectLst>
                <a:uLnTx/>
                <a:uFillTx/>
                <a:latin charset="0" pitchFamily="34" typeface="Arial Narrow"/>
                <a:ea typeface="+mn-ea"/>
                <a:cs charset="0" panose="020B0604020202020204" pitchFamily="34" typeface="Arial"/>
              </a:endParaRPr>
            </a:p>
          </p:txBody>
        </p:sp>
        <p:sp>
          <p:nvSpPr>
            <p:cNvPr id="86" name="Text Box 42"/>
            <p:cNvSpPr txBox="1">
              <a:spLocks noChangeArrowheads="1"/>
            </p:cNvSpPr>
            <p:nvPr/>
          </p:nvSpPr>
          <p:spPr bwMode="auto">
            <a:xfrm>
              <a:off x="12929596" y="-961041"/>
              <a:ext cx="1936107" cy="25695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 anchorCtr="1" bIns="0" lIns="0" rIns="0" tIns="0" wrap="square">
              <a:spAutoFit/>
            </a:bodyPr>
            <a:lstStyle>
              <a:defPPr>
                <a:defRPr lang="ru-RU"/>
              </a:defPPr>
              <a:lvl1pPr algn="ctr" defTabSz="696913" eaLnBrk="0" fontAlgn="auto" hangingPunct="0">
                <a:spcBef>
                  <a:spcPct val="50000"/>
                </a:spcBef>
                <a:spcAft>
                  <a:spcPts val="0"/>
                </a:spcAft>
                <a:defRPr b="1" kern="0" sz="900">
                  <a:solidFill>
                    <a:sysClr lastClr="000000" val="windowText"/>
                  </a:solidFill>
                  <a:latin charset="0" pitchFamily="34" typeface="Arial Narrow"/>
                  <a:cs charset="0" pitchFamily="34" typeface="Arial"/>
                </a:defRPr>
              </a:lvl1pPr>
              <a:lvl2pPr defTabSz="696913" eaLnBrk="0" hangingPunct="0" indent="-285750" marL="742950">
                <a:defRPr sz="2500">
                  <a:cs charset="0" typeface="Arial"/>
                </a:defRPr>
              </a:lvl2pPr>
              <a:lvl3pPr defTabSz="696913" eaLnBrk="0" hangingPunct="0" indent="-228600" marL="1143000">
                <a:defRPr sz="2500">
                  <a:cs charset="0" typeface="Arial"/>
                </a:defRPr>
              </a:lvl3pPr>
              <a:lvl4pPr defTabSz="696913" eaLnBrk="0" hangingPunct="0" indent="-228600" marL="1600200">
                <a:defRPr sz="2500">
                  <a:cs charset="0" typeface="Arial"/>
                </a:defRPr>
              </a:lvl4pPr>
              <a:lvl5pPr defTabSz="696913" eaLnBrk="0" hangingPunct="0" indent="-228600" marL="2057400">
                <a:defRPr sz="2500">
                  <a:cs charset="0" typeface="Arial"/>
                </a:defRPr>
              </a:lvl5pPr>
              <a:lvl6pPr defTabSz="696913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2500">
                  <a:cs charset="0" typeface="Arial"/>
                </a:defRPr>
              </a:lvl6pPr>
              <a:lvl7pPr defTabSz="696913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2500">
                  <a:cs charset="0" typeface="Arial"/>
                </a:defRPr>
              </a:lvl7pPr>
              <a:lvl8pPr defTabSz="696913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2500">
                  <a:cs charset="0" typeface="Arial"/>
                </a:defRPr>
              </a:lvl8pPr>
              <a:lvl9pPr defTabSz="696913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2500">
                  <a:cs charset="0" typeface="Arial"/>
                </a:defRPr>
              </a:lvl9pPr>
            </a:lstStyle>
            <a:p>
              <a:pPr algn="ctr" defTabSz="696913" eaLnBrk="0" fontAlgn="auto" hangingPunct="0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0" kumimoji="0" lang="ru-RU" noProof="0" normalizeH="0" smtClean="0" spc="0" strike="noStrike" sz="11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0" pitchFamily="34" typeface="Arial Narrow"/>
                  <a:ea typeface="+mn-ea"/>
                  <a:cs charset="0" pitchFamily="34" typeface="Arial"/>
                </a:rPr>
                <a:t>Кандидаты в мобилизационный </a:t>
              </a:r>
            </a:p>
            <a:p>
              <a:pPr algn="ctr" defTabSz="696913" eaLnBrk="0" fontAlgn="auto" hangingPunct="0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0" kumimoji="0" lang="ru-RU" noProof="0" normalizeH="0" smtClean="0" spc="0" strike="noStrike" sz="11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0" pitchFamily="34" typeface="Arial Narrow"/>
                  <a:ea typeface="+mn-ea"/>
                  <a:cs charset="0" pitchFamily="34" typeface="Arial"/>
                </a:rPr>
                <a:t>людской резерв</a:t>
              </a:r>
              <a:endParaRPr b="1" baseline="0" cap="none" dirty="0" i="0" kern="0" kumimoji="0" lang="ru-RU" noProof="0" normalizeH="0" spc="0" strike="noStrike" sz="11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0" pitchFamily="34" typeface="Arial Narrow"/>
                <a:ea typeface="+mn-ea"/>
                <a:cs charset="0" pitchFamily="34" typeface="Arial"/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4747405" y="1606839"/>
            <a:ext cx="1877973" cy="1681636"/>
            <a:chOff x="12858153" y="-1545465"/>
            <a:chExt cx="1949416" cy="1076207"/>
          </a:xfrm>
        </p:grpSpPr>
        <p:sp>
          <p:nvSpPr>
            <p:cNvPr id="88" name="Скругленный прямоугольник 87"/>
            <p:cNvSpPr/>
            <p:nvPr/>
          </p:nvSpPr>
          <p:spPr>
            <a:xfrm flipH="1">
              <a:off x="12858153" y="-1545465"/>
              <a:ext cx="1949416" cy="1076207"/>
            </a:xfrm>
            <a:prstGeom prst="roundRect">
              <a:avLst>
                <a:gd fmla="val 16162" name="adj"/>
              </a:avLst>
            </a:prstGeom>
            <a:solidFill>
              <a:schemeClr val="accent4">
                <a:lumMod val="40000"/>
                <a:lumOff val="60000"/>
              </a:schemeClr>
            </a:solidFill>
            <a:ln algn="ctr" cap="flat" cmpd="sng" w="6350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anchor="ctr" bIns="0" lIns="0" rIns="0" rtlCol="0" tIns="0"/>
            <a:lstStyle/>
            <a:p>
              <a:pPr algn="ctr" defTabSz="1218805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1" baseline="0" cap="none" dirty="0" i="0" kern="0" kumimoji="0" lang="ru-RU" noProof="0" normalizeH="0" spc="0" strike="noStrike" sz="1000" u="none">
                <a:ln>
                  <a:noFill/>
                </a:ln>
                <a:solidFill>
                  <a:prstClr val="black">
                    <a:alpha val="82000"/>
                  </a:prstClr>
                </a:solidFill>
                <a:effectLst>
                  <a:outerShdw algn="ctr" blurRad="63500" rotWithShape="0" sx="102000" sy="102000">
                    <a:prstClr val="black">
                      <a:alpha val="40000"/>
                    </a:prstClr>
                  </a:outerShdw>
                </a:effectLst>
                <a:uLnTx/>
                <a:uFillTx/>
                <a:latin charset="0" pitchFamily="34" typeface="Arial Narrow"/>
                <a:ea typeface="+mn-ea"/>
                <a:cs charset="0" panose="020B0604020202020204" pitchFamily="34" typeface="Arial"/>
              </a:endParaRPr>
            </a:p>
          </p:txBody>
        </p:sp>
        <p:sp>
          <p:nvSpPr>
            <p:cNvPr id="89" name="Text Box 42"/>
            <p:cNvSpPr txBox="1">
              <a:spLocks noChangeArrowheads="1"/>
            </p:cNvSpPr>
            <p:nvPr/>
          </p:nvSpPr>
          <p:spPr bwMode="auto">
            <a:xfrm>
              <a:off x="12968769" y="-976638"/>
              <a:ext cx="1806532" cy="4333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 anchorCtr="1" bIns="0" lIns="0" rIns="0" tIns="0" wrap="square">
              <a:spAutoFit/>
            </a:bodyPr>
            <a:lstStyle>
              <a:defPPr>
                <a:defRPr lang="ru-RU"/>
              </a:defPPr>
              <a:lvl1pPr algn="ctr" defTabSz="696913" eaLnBrk="0" fontAlgn="auto" hangingPunct="0">
                <a:spcBef>
                  <a:spcPct val="50000"/>
                </a:spcBef>
                <a:spcAft>
                  <a:spcPts val="0"/>
                </a:spcAft>
                <a:defRPr b="1" kern="0" sz="900">
                  <a:solidFill>
                    <a:sysClr lastClr="000000" val="windowText"/>
                  </a:solidFill>
                  <a:latin charset="0" pitchFamily="34" typeface="Arial Narrow"/>
                  <a:cs charset="0" pitchFamily="34" typeface="Arial"/>
                </a:defRPr>
              </a:lvl1pPr>
              <a:lvl2pPr defTabSz="696913" eaLnBrk="0" hangingPunct="0" indent="-285750" marL="742950">
                <a:defRPr sz="2500">
                  <a:cs charset="0" typeface="Arial"/>
                </a:defRPr>
              </a:lvl2pPr>
              <a:lvl3pPr defTabSz="696913" eaLnBrk="0" hangingPunct="0" indent="-228600" marL="1143000">
                <a:defRPr sz="2500">
                  <a:cs charset="0" typeface="Arial"/>
                </a:defRPr>
              </a:lvl3pPr>
              <a:lvl4pPr defTabSz="696913" eaLnBrk="0" hangingPunct="0" indent="-228600" marL="1600200">
                <a:defRPr sz="2500">
                  <a:cs charset="0" typeface="Arial"/>
                </a:defRPr>
              </a:lvl4pPr>
              <a:lvl5pPr defTabSz="696913" eaLnBrk="0" hangingPunct="0" indent="-228600" marL="2057400">
                <a:defRPr sz="2500">
                  <a:cs charset="0" typeface="Arial"/>
                </a:defRPr>
              </a:lvl5pPr>
              <a:lvl6pPr defTabSz="696913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2500">
                  <a:cs charset="0" typeface="Arial"/>
                </a:defRPr>
              </a:lvl6pPr>
              <a:lvl7pPr defTabSz="696913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2500">
                  <a:cs charset="0" typeface="Arial"/>
                </a:defRPr>
              </a:lvl7pPr>
              <a:lvl8pPr defTabSz="696913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2500">
                  <a:cs charset="0" typeface="Arial"/>
                </a:defRPr>
              </a:lvl8pPr>
              <a:lvl9pPr defTabSz="696913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2500">
                  <a:cs charset="0" typeface="Arial"/>
                </a:defRPr>
              </a:lvl9pPr>
            </a:lstStyle>
            <a:p>
              <a:pPr lvl="0">
                <a:defRPr/>
              </a:pPr>
              <a:r>
                <a:rPr b="1" baseline="0" cap="none" dirty="0" i="0" kern="0" kumimoji="0" lang="ru-RU" noProof="0" normalizeH="0" smtClean="0" spc="0" strike="noStrike" sz="11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0" pitchFamily="34" typeface="Arial Narrow"/>
                  <a:ea typeface="+mn-ea"/>
                  <a:cs charset="0" pitchFamily="34" typeface="Arial"/>
                </a:rPr>
                <a:t>Граждане, заключившие контракт о пребывании в </a:t>
              </a:r>
              <a:r>
                <a:rPr dirty="0" lang="ru-RU" sz="1100"/>
                <a:t>мобилизационном </a:t>
              </a:r>
              <a:r>
                <a:rPr dirty="0" lang="ru-RU" smtClean="0" sz="1100"/>
                <a:t>людском резерве</a:t>
              </a:r>
              <a:endParaRPr b="1" baseline="0" cap="none" dirty="0" i="0" kern="0" kumimoji="0" lang="ru-RU" noProof="0" normalizeH="0" spc="0" strike="noStrike" sz="11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0" pitchFamily="34" typeface="Arial Narrow"/>
                <a:ea typeface="+mn-ea"/>
                <a:cs charset="0" pitchFamily="34" typeface="Arial"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2281723" y="1576289"/>
            <a:ext cx="2572244" cy="1152133"/>
            <a:chOff x="2309781" y="1065665"/>
            <a:chExt cx="7747068" cy="541986"/>
          </a:xfrm>
        </p:grpSpPr>
        <p:sp>
          <p:nvSpPr>
            <p:cNvPr id="91" name="Стрелка вправо 90"/>
            <p:cNvSpPr/>
            <p:nvPr/>
          </p:nvSpPr>
          <p:spPr>
            <a:xfrm>
              <a:off x="2309781" y="1065665"/>
              <a:ext cx="7747068" cy="541986"/>
            </a:xfrm>
            <a:prstGeom prst="rightArrow">
              <a:avLst>
                <a:gd fmla="val 60307" name="adj1"/>
                <a:gd fmla="val 50000" name="adj2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i="0" kern="1200" kumimoji="0" lang="ru-RU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Text Box 42"/>
            <p:cNvSpPr txBox="1">
              <a:spLocks noChangeArrowheads="1"/>
            </p:cNvSpPr>
            <p:nvPr/>
          </p:nvSpPr>
          <p:spPr bwMode="auto">
            <a:xfrm>
              <a:off x="2406044" y="1207959"/>
              <a:ext cx="6939172" cy="2606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 anchorCtr="1" bIns="0" lIns="0" rIns="0" tIns="0" wrap="square">
              <a:spAutoFit/>
            </a:bodyPr>
            <a:lstStyle>
              <a:defPPr>
                <a:defRPr lang="ru-RU"/>
              </a:defPPr>
              <a:lvl1pPr algn="ctr" defTabSz="696913" eaLnBrk="0" fontAlgn="auto" hangingPunct="0">
                <a:spcBef>
                  <a:spcPct val="50000"/>
                </a:spcBef>
                <a:spcAft>
                  <a:spcPts val="0"/>
                </a:spcAft>
                <a:defRPr b="1" kern="0" sz="900">
                  <a:solidFill>
                    <a:sysClr lastClr="000000" val="windowText"/>
                  </a:solidFill>
                  <a:latin charset="0" pitchFamily="34" typeface="Arial Narrow"/>
                  <a:cs charset="0" pitchFamily="34" typeface="Arial"/>
                </a:defRPr>
              </a:lvl1pPr>
              <a:lvl2pPr defTabSz="696913" eaLnBrk="0" hangingPunct="0" indent="-285750" marL="742950">
                <a:defRPr sz="2500">
                  <a:cs charset="0" typeface="Arial"/>
                </a:defRPr>
              </a:lvl2pPr>
              <a:lvl3pPr defTabSz="696913" eaLnBrk="0" hangingPunct="0" indent="-228600" marL="1143000">
                <a:defRPr sz="2500">
                  <a:cs charset="0" typeface="Arial"/>
                </a:defRPr>
              </a:lvl3pPr>
              <a:lvl4pPr defTabSz="696913" eaLnBrk="0" hangingPunct="0" indent="-228600" marL="1600200">
                <a:defRPr sz="2500">
                  <a:cs charset="0" typeface="Arial"/>
                </a:defRPr>
              </a:lvl4pPr>
              <a:lvl5pPr defTabSz="696913" eaLnBrk="0" hangingPunct="0" indent="-228600" marL="2057400">
                <a:defRPr sz="2500">
                  <a:cs charset="0" typeface="Arial"/>
                </a:defRPr>
              </a:lvl5pPr>
              <a:lvl6pPr defTabSz="696913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2500">
                  <a:cs charset="0" typeface="Arial"/>
                </a:defRPr>
              </a:lvl6pPr>
              <a:lvl7pPr defTabSz="696913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2500">
                  <a:cs charset="0" typeface="Arial"/>
                </a:defRPr>
              </a:lvl7pPr>
              <a:lvl8pPr defTabSz="696913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2500">
                  <a:cs charset="0" typeface="Arial"/>
                </a:defRPr>
              </a:lvl8pPr>
              <a:lvl9pPr defTabSz="696913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2500">
                  <a:cs charset="0" typeface="Arial"/>
                </a:defRPr>
              </a:lvl9pPr>
            </a:lstStyle>
            <a:p>
              <a:pPr algn="ctr" defTabSz="696913" eaLnBrk="0" fontAlgn="auto" hangingPunct="0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1" kern="0" kumimoji="0" lang="ru-RU" noProof="0" normalizeH="0" smtClean="0" spc="0" strike="noStrike" sz="12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0" pitchFamily="34" typeface="Arial Narrow"/>
                  <a:ea typeface="+mn-ea"/>
                  <a:cs charset="0" pitchFamily="34" typeface="Arial"/>
                </a:rPr>
                <a:t>Кандидаты, прошедшие отбор направляются в воинскую часть </a:t>
              </a:r>
            </a:p>
            <a:p>
              <a:pPr algn="ctr" defTabSz="696913" eaLnBrk="0" fontAlgn="auto" hangingPunct="0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1" kern="0" kumimoji="0" lang="ru-RU" noProof="0" normalizeH="0" smtClean="0" spc="0" strike="noStrike" sz="12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0" pitchFamily="34" typeface="Arial Narrow"/>
                  <a:ea typeface="+mn-ea"/>
                  <a:cs charset="0" pitchFamily="34" typeface="Arial"/>
                </a:rPr>
                <a:t>для заключения контракта</a:t>
              </a:r>
              <a:endParaRPr b="1" baseline="0" cap="none" dirty="0" i="1" kern="0" kumimoji="0" lang="ru-RU" noProof="0" normalizeH="0" spc="0" strike="noStrike" sz="1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itchFamily="34" typeface="Arial Narrow"/>
                <a:ea typeface="+mn-ea"/>
                <a:cs charset="0" pitchFamily="34" typeface="Arial"/>
              </a:endParaRPr>
            </a:p>
          </p:txBody>
        </p:sp>
      </p:grpSp>
      <p:pic>
        <p:nvPicPr>
          <p:cNvPr descr="https://img2.freepng.ru/20180219/rte/kisspng-silhouette-person-clip-art-silhouette-5a8b05ec596e36.4770458415190604603663.jpg" id="99" name="Рисунок 65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247" y="1737465"/>
            <a:ext cx="234201" cy="7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https://img2.freepng.ru/20180315/sjq/kisspng-businessperson-clip-art-business-people-pics-5aaaad22138462.85677797152113488208.jpg" id="100" name="Рисунок 79"/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" r="985"/>
          <a:stretch>
            <a:fillRect/>
          </a:stretch>
        </p:blipFill>
        <p:spPr bwMode="auto">
          <a:xfrm>
            <a:off x="1030882" y="1735707"/>
            <a:ext cx="246830" cy="74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https://img2.freepng.ru/20180219/rte/kisspng-silhouette-person-clip-art-silhouette-5a8b05ec596e36.4770458415190604603663.jpg" id="101" name="Рисунок 65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72" y="1737465"/>
            <a:ext cx="234201" cy="7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https://img2.freepng.ru/20180315/sjq/kisspng-businessperson-clip-art-business-people-pics-5aaaad22138462.85677797152113488208.jpg" id="102" name="Рисунок 79"/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" r="985"/>
          <a:stretch>
            <a:fillRect/>
          </a:stretch>
        </p:blipFill>
        <p:spPr bwMode="auto">
          <a:xfrm>
            <a:off x="1181694" y="1726413"/>
            <a:ext cx="246830" cy="74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http://ae01.alicdn.com/kf/HTB1cZyLMVXXXXb9XpXXq6xXFXXXM.jpg_q50.jpg" id="103" name="Рисунок 58"/>
          <p:cNvPicPr>
            <a:picLocks noChangeArrowheads="1"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" r="1134" t="75"/>
          <a:stretch>
            <a:fillRect/>
          </a:stretch>
        </p:blipFill>
        <p:spPr bwMode="auto">
          <a:xfrm flipH="1">
            <a:off x="5361216" y="1730414"/>
            <a:ext cx="345194" cy="72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http://ae01.alicdn.com/kf/HTB1cZyLMVXXXXb9XpXXq6xXFXXXM.jpg_q50.jpg" id="104" name="Рисунок 59"/>
          <p:cNvPicPr>
            <a:picLocks noChangeArrowheads="1"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" l="1454" r="942" t="345"/>
          <a:stretch>
            <a:fillRect/>
          </a:stretch>
        </p:blipFill>
        <p:spPr bwMode="auto">
          <a:xfrm flipH="1">
            <a:off x="5155009" y="1743203"/>
            <a:ext cx="259367" cy="7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http://ae01.alicdn.com/kf/HTB1cZyLMVXXXXb9XpXXq6xXFXXXM.jpg_q50.jpg" id="105" name="Рисунок 59"/>
          <p:cNvPicPr>
            <a:picLocks noChangeArrowheads="1"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" l="1454" r="942" t="345"/>
          <a:stretch>
            <a:fillRect/>
          </a:stretch>
        </p:blipFill>
        <p:spPr bwMode="auto">
          <a:xfrm flipH="1">
            <a:off x="5654653" y="1751727"/>
            <a:ext cx="259367" cy="7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http://ae01.alicdn.com/kf/HTB1cZyLMVXXXXb9XpXXq6xXFXXXM.jpg_q50.jpg" id="106" name="Рисунок 58"/>
          <p:cNvPicPr>
            <a:picLocks noChangeArrowheads="1"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" r="1134" t="75"/>
          <a:stretch>
            <a:fillRect/>
          </a:stretch>
        </p:blipFill>
        <p:spPr bwMode="auto">
          <a:xfrm flipH="1">
            <a:off x="5904141" y="1740680"/>
            <a:ext cx="345194" cy="72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Text Box 42"/>
          <p:cNvSpPr txBox="1">
            <a:spLocks noChangeArrowheads="1"/>
          </p:cNvSpPr>
          <p:nvPr/>
        </p:nvSpPr>
        <p:spPr bwMode="auto">
          <a:xfrm>
            <a:off x="3710830" y="1330690"/>
            <a:ext cx="3024000" cy="221599"/>
          </a:xfrm>
          <a:prstGeom prst="rect">
            <a:avLst/>
          </a:prstGeom>
          <a:noFill/>
          <a:ln>
            <a:noFill/>
          </a:ln>
          <a:extLst/>
        </p:spPr>
        <p:txBody>
          <a:bodyPr anchor="ctr" anchorCtr="1" bIns="0" lIns="0" rIns="0" tIns="0" wrap="square">
            <a:spAutoFit/>
          </a:bodyPr>
          <a:lstStyle>
            <a:defPPr>
              <a:defRPr lang="ru-RU"/>
            </a:defPPr>
            <a:lvl1pPr algn="ctr" defTabSz="696913" eaLnBrk="0" fontAlgn="auto" hangingPunct="0">
              <a:spcBef>
                <a:spcPct val="50000"/>
              </a:spcBef>
              <a:spcAft>
                <a:spcPts val="0"/>
              </a:spcAft>
              <a:defRPr b="1" kern="0" sz="900">
                <a:solidFill>
                  <a:sysClr lastClr="000000" val="windowText"/>
                </a:solidFill>
                <a:latin charset="0" pitchFamily="34" typeface="Arial Narrow"/>
                <a:cs charset="0" pitchFamily="34" typeface="Arial"/>
              </a:defRPr>
            </a:lvl1pPr>
            <a:lvl2pPr defTabSz="696913" eaLnBrk="0" hangingPunct="0" indent="-285750" marL="742950">
              <a:defRPr sz="2500">
                <a:cs charset="0" typeface="Arial"/>
              </a:defRPr>
            </a:lvl2pPr>
            <a:lvl3pPr defTabSz="696913" eaLnBrk="0" hangingPunct="0" indent="-228600" marL="1143000">
              <a:defRPr sz="2500">
                <a:cs charset="0" typeface="Arial"/>
              </a:defRPr>
            </a:lvl3pPr>
            <a:lvl4pPr defTabSz="696913" eaLnBrk="0" hangingPunct="0" indent="-228600" marL="1600200">
              <a:defRPr sz="2500">
                <a:cs charset="0" typeface="Arial"/>
              </a:defRPr>
            </a:lvl4pPr>
            <a:lvl5pPr defTabSz="696913" eaLnBrk="0" hangingPunct="0" indent="-228600" marL="2057400">
              <a:defRPr sz="2500">
                <a:cs charset="0" typeface="Arial"/>
              </a:defRPr>
            </a:lvl5pPr>
            <a:lvl6pPr defTabSz="696913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2500">
                <a:cs charset="0" typeface="Arial"/>
              </a:defRPr>
            </a:lvl6pPr>
            <a:lvl7pPr defTabSz="696913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2500">
                <a:cs charset="0" typeface="Arial"/>
              </a:defRPr>
            </a:lvl7pPr>
            <a:lvl8pPr defTabSz="696913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2500">
                <a:cs charset="0" typeface="Arial"/>
              </a:defRPr>
            </a:lvl8pPr>
            <a:lvl9pPr defTabSz="696913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2500">
                <a:cs charset="0" typeface="Arial"/>
              </a:defRPr>
            </a:lvl9pPr>
          </a:lstStyle>
          <a:p>
            <a:pPr algn="ctr" defTabSz="696913" eaLnBrk="0" fontAlgn="auto" hangingPunct="0" indent="0" latinLnBrk="0" lvl="0" marL="0" marR="0" rtl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mtClean="0" spc="0" strike="noStrike" sz="16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0" pitchFamily="34" typeface="Arial Narrow"/>
                <a:ea typeface="+mn-ea"/>
                <a:cs charset="0" pitchFamily="34" typeface="Arial"/>
              </a:rPr>
              <a:t>Воинская часть-формирователь</a:t>
            </a:r>
            <a:endParaRPr b="1" baseline="0" cap="none" dirty="0" i="0" kern="0" kumimoji="0" lang="ru-RU" noProof="0" normalizeH="0" spc="0" strike="noStrike" sz="16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0" pitchFamily="34" typeface="Arial Narrow"/>
              <a:ea typeface="+mn-ea"/>
              <a:cs charset="0" pitchFamily="34" typeface="Arial"/>
            </a:endParaRPr>
          </a:p>
        </p:txBody>
      </p:sp>
      <p:grpSp>
        <p:nvGrpSpPr>
          <p:cNvPr id="108" name="Группа 1406"/>
          <p:cNvGrpSpPr>
            <a:grpSpLocks/>
          </p:cNvGrpSpPr>
          <p:nvPr/>
        </p:nvGrpSpPr>
        <p:grpSpPr bwMode="auto">
          <a:xfrm>
            <a:off x="798806" y="3288477"/>
            <a:ext cx="791642" cy="780655"/>
            <a:chOff x="3861329" y="5935979"/>
            <a:chExt cx="550652" cy="428486"/>
          </a:xfrm>
        </p:grpSpPr>
        <p:cxnSp>
          <p:nvCxnSpPr>
            <p:cNvPr id="109" name="Прямая соединительная линия 11"/>
            <p:cNvCxnSpPr>
              <a:cxnSpLocks noChangeShapeType="1"/>
            </p:cNvCxnSpPr>
            <p:nvPr/>
          </p:nvCxnSpPr>
          <p:spPr bwMode="auto">
            <a:xfrm>
              <a:off x="3944743" y="5946629"/>
              <a:ext cx="0" cy="417836"/>
            </a:xfrm>
            <a:prstGeom prst="line">
              <a:avLst/>
            </a:prstGeom>
            <a:noFill/>
            <a:ln algn="ctr"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0" name="Равнобедренный треугольник 109"/>
            <p:cNvSpPr/>
            <p:nvPr/>
          </p:nvSpPr>
          <p:spPr bwMode="auto">
            <a:xfrm rot="5400000">
              <a:off x="4076657" y="5804517"/>
              <a:ext cx="203861" cy="466786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6671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dirty="0" i="0" kern="1200" kumimoji="0" lang="ru-RU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Text Box 1504"/>
            <p:cNvSpPr txBox="1">
              <a:spLocks noChangeArrowheads="1"/>
            </p:cNvSpPr>
            <p:nvPr/>
          </p:nvSpPr>
          <p:spPr bwMode="auto">
            <a:xfrm>
              <a:off x="3861329" y="5970349"/>
              <a:ext cx="506524" cy="94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777875" eaLnBrk="0" hangingPunct="0">
                <a:defRPr>
                  <a:solidFill>
                    <a:schemeClr val="tx1"/>
                  </a:solidFill>
                  <a:latin charset="0" pitchFamily="34" typeface="Calibri"/>
                  <a:cs charset="0" pitchFamily="34" typeface="Arial"/>
                </a:defRPr>
              </a:lvl1pPr>
              <a:lvl2pPr defTabSz="777875" eaLnBrk="0" hangingPunct="0" indent="-285750" marL="742950">
                <a:defRPr>
                  <a:solidFill>
                    <a:schemeClr val="tx1"/>
                  </a:solidFill>
                  <a:latin charset="0" pitchFamily="34" typeface="Calibri"/>
                  <a:cs charset="0" pitchFamily="34" typeface="Arial"/>
                </a:defRPr>
              </a:lvl2pPr>
              <a:lvl3pPr defTabSz="777875" eaLnBrk="0" hangingPunct="0" indent="-228600" marL="1143000">
                <a:defRPr>
                  <a:solidFill>
                    <a:schemeClr val="tx1"/>
                  </a:solidFill>
                  <a:latin charset="0" pitchFamily="34" typeface="Calibri"/>
                  <a:cs charset="0" pitchFamily="34" typeface="Arial"/>
                </a:defRPr>
              </a:lvl3pPr>
              <a:lvl4pPr defTabSz="777875" eaLnBrk="0" hangingPunct="0" indent="-228600" marL="1600200">
                <a:defRPr>
                  <a:solidFill>
                    <a:schemeClr val="tx1"/>
                  </a:solidFill>
                  <a:latin charset="0" pitchFamily="34" typeface="Calibri"/>
                  <a:cs charset="0" pitchFamily="34" typeface="Arial"/>
                </a:defRPr>
              </a:lvl4pPr>
              <a:lvl5pPr defTabSz="777875" eaLnBrk="0" hangingPunct="0" indent="-228600" marL="2057400">
                <a:defRPr>
                  <a:solidFill>
                    <a:schemeClr val="tx1"/>
                  </a:solidFill>
                  <a:latin charset="0" pitchFamily="34" typeface="Calibri"/>
                  <a:cs charset="0" pitchFamily="34" typeface="Arial"/>
                </a:defRPr>
              </a:lvl5pPr>
              <a:lvl6pPr defTabSz="77787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cs charset="0" pitchFamily="34" typeface="Arial"/>
                </a:defRPr>
              </a:lvl6pPr>
              <a:lvl7pPr defTabSz="77787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cs charset="0" pitchFamily="34" typeface="Arial"/>
                </a:defRPr>
              </a:lvl7pPr>
              <a:lvl8pPr defTabSz="77787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cs charset="0" pitchFamily="34" typeface="Arial"/>
                </a:defRPr>
              </a:lvl8pPr>
              <a:lvl9pPr defTabSz="77787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cs charset="0" pitchFamily="34" typeface="Arial"/>
                </a:defRPr>
              </a:lvl9pPr>
            </a:lstStyle>
            <a:p>
              <a:pPr algn="ctr" defTabSz="777875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altLang="ru-RU" b="1" baseline="0" cap="none" dirty="0" i="0" kern="1200" kumimoji="0" lang="ru-RU" noProof="0" normalizeH="0" smtClean="0" spc="0" strike="noStrike" sz="900" u="none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charset="0" pitchFamily="34" typeface="Arial"/>
                  <a:ea typeface="+mn-ea"/>
                  <a:cs charset="0" pitchFamily="34" typeface="Arial"/>
                </a:rPr>
                <a:t>ВК </a:t>
              </a:r>
              <a:r>
                <a:rPr altLang="ru-RU" b="1" baseline="0" cap="none" dirty="0" i="1" kern="1200" kumimoji="0" lang="ru-RU" noProof="0" normalizeH="0" smtClean="0" spc="0" strike="noStrike" sz="900" u="none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charset="0" pitchFamily="34" typeface="Arial"/>
                  <a:ea typeface="+mn-ea"/>
                  <a:cs charset="0" pitchFamily="34" typeface="Arial"/>
                </a:rPr>
                <a:t>(мо)</a:t>
              </a:r>
              <a:endParaRPr altLang="ru-RU" b="1" baseline="0" cap="none" dirty="0" i="1" kern="1200" kumimoji="0" lang="ru-RU" noProof="0" normalizeH="0" spc="0" strike="noStrike" sz="9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0" pitchFamily="34" typeface="Arial"/>
                <a:ea typeface="+mn-ea"/>
                <a:cs charset="0" pitchFamily="34" typeface="Arial"/>
              </a:endParaRPr>
            </a:p>
          </p:txBody>
        </p:sp>
      </p:grpSp>
      <p:pic>
        <p:nvPicPr>
          <p:cNvPr descr="C:\Users\abiksenteeva\Desktop\Новая папка\Т-12_20-57\IMG-20210121-WA0087.jpg" id="112" name="Рисунок 111"/>
          <p:cNvPicPr preferRelativeResize="0"/>
          <p:nvPr/>
        </p:nvPicPr>
        <p:blipFill rotWithShape="1">
          <a:blip r:embed="rId10"/>
          <a:srcRect r="528"/>
          <a:stretch/>
        </p:blipFill>
        <p:spPr bwMode="auto">
          <a:xfrm>
            <a:off x="265034" y="4086679"/>
            <a:ext cx="1626354" cy="1579425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aoc_psab" id="113" name="Picture 460"/>
          <p:cNvPicPr>
            <a:picLocks noChangeArrowheads="1" noChangeAspect="1"/>
          </p:cNvPicPr>
          <p:nvPr/>
        </p:nvPicPr>
        <p:blipFill>
          <a:blip cstate="print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" t="465"/>
          <a:stretch>
            <a:fillRect/>
          </a:stretch>
        </p:blipFill>
        <p:spPr bwMode="auto">
          <a:xfrm>
            <a:off x="4550934" y="4201700"/>
            <a:ext cx="2153524" cy="96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aoc_psab" id="114" name="Picture 283"/>
          <p:cNvPicPr>
            <a:picLocks noChangeArrowheads="1" noChangeAspect="1"/>
          </p:cNvPicPr>
          <p:nvPr/>
        </p:nvPicPr>
        <p:blipFill>
          <a:blip cstate="print"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39000"/>
                    </a14:imgEffect>
                    <a14:imgEffect>
                      <a14:brightnessContrast bright="-3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9" t="5"/>
          <a:stretch>
            <a:fillRect/>
          </a:stretch>
        </p:blipFill>
        <p:spPr bwMode="auto">
          <a:xfrm>
            <a:off x="3940696" y="4862014"/>
            <a:ext cx="2757642" cy="92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4" name="Группа 123"/>
          <p:cNvGrpSpPr/>
          <p:nvPr/>
        </p:nvGrpSpPr>
        <p:grpSpPr>
          <a:xfrm>
            <a:off x="5438446" y="3471052"/>
            <a:ext cx="929638" cy="858472"/>
            <a:chOff x="5602724" y="2481963"/>
            <a:chExt cx="1073029" cy="790267"/>
          </a:xfrm>
        </p:grpSpPr>
        <p:sp>
          <p:nvSpPr>
            <p:cNvPr id="125" name="Прямоугольник 124"/>
            <p:cNvSpPr/>
            <p:nvPr/>
          </p:nvSpPr>
          <p:spPr>
            <a:xfrm>
              <a:off x="5602724" y="2481963"/>
              <a:ext cx="1073029" cy="405266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algn="ctr" cap="flat" cmpd="sng" w="19050">
              <a:solidFill>
                <a:srgbClr val="FF2929"/>
              </a:solidFill>
              <a:prstDash val="solid"/>
            </a:ln>
            <a:effectLst/>
          </p:spPr>
          <p:txBody>
            <a:bodyPr anchor="ctr" bIns="72000" lIns="36000" rIns="36000" rtlCol="0" tIns="0"/>
            <a:lstStyle/>
            <a:p>
              <a:pPr algn="ctr" defTabSz="1033685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1" kern="0" kumimoji="0" lang="ru-RU" noProof="0" normalizeH="0" smtClean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0" panose="020B0604020202020204" pitchFamily="34" typeface="Arial"/>
                  <a:ea typeface="+mn-ea"/>
                  <a:cs charset="0" panose="020B0604020202020204" pitchFamily="34" typeface="Arial"/>
                </a:rPr>
                <a:t>МСП</a:t>
              </a:r>
              <a:endParaRPr b="1" baseline="0" cap="none" dirty="0" i="1" kern="0" kumimoji="0" lang="ru-RU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endParaRPr>
            </a:p>
          </p:txBody>
        </p:sp>
        <p:cxnSp>
          <p:nvCxnSpPr>
            <p:cNvPr id="126" name="Прямая соединительная линия 125"/>
            <p:cNvCxnSpPr/>
            <p:nvPr/>
          </p:nvCxnSpPr>
          <p:spPr>
            <a:xfrm flipH="1">
              <a:off x="5605744" y="2501833"/>
              <a:ext cx="3705" cy="770397"/>
            </a:xfrm>
            <a:prstGeom prst="line">
              <a:avLst/>
            </a:prstGeom>
            <a:noFill/>
            <a:ln algn="ctr" cap="flat" cmpd="sng" w="19050">
              <a:solidFill>
                <a:srgbClr val="FF0000"/>
              </a:solidFill>
              <a:prstDash val="solid"/>
            </a:ln>
            <a:effectLst/>
          </p:spPr>
        </p:cxnSp>
      </p:grpSp>
      <p:sp>
        <p:nvSpPr>
          <p:cNvPr id="127" name="Text Box 42"/>
          <p:cNvSpPr txBox="1">
            <a:spLocks noChangeArrowheads="1"/>
          </p:cNvSpPr>
          <p:nvPr/>
        </p:nvSpPr>
        <p:spPr bwMode="auto">
          <a:xfrm>
            <a:off x="3714415" y="5758611"/>
            <a:ext cx="2930667" cy="443198"/>
          </a:xfrm>
          <a:prstGeom prst="rect">
            <a:avLst/>
          </a:prstGeom>
          <a:noFill/>
          <a:ln>
            <a:noFill/>
          </a:ln>
          <a:extLst/>
        </p:spPr>
        <p:txBody>
          <a:bodyPr anchor="ctr" anchorCtr="1" bIns="0" lIns="0" rIns="0" tIns="0" wrap="square">
            <a:spAutoFit/>
          </a:bodyPr>
          <a:lstStyle>
            <a:defPPr>
              <a:defRPr lang="ru-RU"/>
            </a:defPPr>
            <a:lvl1pPr algn="ctr" defTabSz="696913" eaLnBrk="0" fontAlgn="auto" hangingPunct="0">
              <a:spcBef>
                <a:spcPct val="50000"/>
              </a:spcBef>
              <a:spcAft>
                <a:spcPts val="0"/>
              </a:spcAft>
              <a:defRPr b="1" kern="0" sz="900">
                <a:solidFill>
                  <a:sysClr lastClr="000000" val="windowText"/>
                </a:solidFill>
                <a:latin charset="0" pitchFamily="34" typeface="Arial Narrow"/>
                <a:cs charset="0" pitchFamily="34" typeface="Arial"/>
              </a:defRPr>
            </a:lvl1pPr>
            <a:lvl2pPr defTabSz="696913" eaLnBrk="0" hangingPunct="0" indent="-285750" marL="742950">
              <a:defRPr sz="2500">
                <a:cs charset="0" typeface="Arial"/>
              </a:defRPr>
            </a:lvl2pPr>
            <a:lvl3pPr defTabSz="696913" eaLnBrk="0" hangingPunct="0" indent="-228600" marL="1143000">
              <a:defRPr sz="2500">
                <a:cs charset="0" typeface="Arial"/>
              </a:defRPr>
            </a:lvl3pPr>
            <a:lvl4pPr defTabSz="696913" eaLnBrk="0" hangingPunct="0" indent="-228600" marL="1600200">
              <a:defRPr sz="2500">
                <a:cs charset="0" typeface="Arial"/>
              </a:defRPr>
            </a:lvl4pPr>
            <a:lvl5pPr defTabSz="696913" eaLnBrk="0" hangingPunct="0" indent="-228600" marL="2057400">
              <a:defRPr sz="2500">
                <a:cs charset="0" typeface="Arial"/>
              </a:defRPr>
            </a:lvl5pPr>
            <a:lvl6pPr defTabSz="696913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2500">
                <a:cs charset="0" typeface="Arial"/>
              </a:defRPr>
            </a:lvl6pPr>
            <a:lvl7pPr defTabSz="696913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2500">
                <a:cs charset="0" typeface="Arial"/>
              </a:defRPr>
            </a:lvl7pPr>
            <a:lvl8pPr defTabSz="696913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2500">
                <a:cs charset="0" typeface="Arial"/>
              </a:defRPr>
            </a:lvl8pPr>
            <a:lvl9pPr defTabSz="696913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2500">
                <a:cs charset="0" typeface="Arial"/>
              </a:defRPr>
            </a:lvl9pPr>
          </a:lstStyle>
          <a:p>
            <a:pPr algn="ctr" defTabSz="696913" eaLnBrk="0" fontAlgn="auto" hangingPunct="0" indent="0" latinLnBrk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mtClean="0" spc="0" strike="noStrike" sz="16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0" pitchFamily="34" typeface="Arial Narrow"/>
                <a:ea typeface="+mn-ea"/>
                <a:cs charset="0" pitchFamily="34" typeface="Arial"/>
              </a:rPr>
              <a:t>Отбор кандидатов для заключения контракта</a:t>
            </a:r>
            <a:endParaRPr b="1" baseline="0" cap="none" dirty="0" i="0" kern="0" kumimoji="0" lang="ru-RU" noProof="0" normalizeH="0" spc="0" strike="noStrike" sz="16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0" pitchFamily="34" typeface="Arial Narrow"/>
              <a:ea typeface="+mn-ea"/>
              <a:cs charset="0" pitchFamily="34" typeface="Arial"/>
            </a:endParaRPr>
          </a:p>
        </p:txBody>
      </p:sp>
      <p:pic>
        <p:nvPicPr>
          <p:cNvPr descr="C:\Users\ab2607\Desktop\Заявление.jpeg" id="128" name="Picture 5"/>
          <p:cNvPicPr>
            <a:picLocks noChangeArrowheads="1" noChangeAspect="1"/>
          </p:cNvPicPr>
          <p:nvPr/>
        </p:nvPicPr>
        <p:blipFill rotWithShape="1">
          <a:blip cstate="print"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" l="152" r="246" t="37"/>
          <a:stretch/>
        </p:blipFill>
        <p:spPr bwMode="auto">
          <a:xfrm>
            <a:off x="1804337" y="3504593"/>
            <a:ext cx="1378250" cy="19526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Прямоугольник 128"/>
          <p:cNvSpPr/>
          <p:nvPr/>
        </p:nvSpPr>
        <p:spPr>
          <a:xfrm>
            <a:off x="1828088" y="4077122"/>
            <a:ext cx="1318898" cy="830997"/>
          </a:xfrm>
          <a:prstGeom prst="rect">
            <a:avLst/>
          </a:prstGeom>
        </p:spPr>
        <p:txBody>
          <a:bodyPr lIns="0" rIns="0" wrap="square">
            <a:spAutoFit/>
          </a:bodyPr>
          <a:lstStyle/>
          <a:p>
            <a:pPr algn="ctr" defTabSz="914332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mtClean="0" spc="0" strike="noStrike" sz="1600" u="none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charset="0" pitchFamily="34" typeface="Arial Narrow"/>
                <a:ea typeface="+mn-ea"/>
                <a:cs charset="0" panose="020B0604020202020204" pitchFamily="34" typeface="Arial"/>
              </a:rPr>
              <a:t>Заявление </a:t>
            </a:r>
          </a:p>
          <a:p>
            <a:pPr algn="ctr" defTabSz="914332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mtClean="0" spc="0" strike="noStrike" sz="1600" u="none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charset="0" pitchFamily="34" typeface="Arial Narrow"/>
                <a:ea typeface="+mn-ea"/>
                <a:cs charset="0" panose="020B0604020202020204" pitchFamily="34" typeface="Arial"/>
              </a:rPr>
              <a:t>о поступлении в резерв</a:t>
            </a:r>
            <a:endParaRPr b="1" baseline="0" cap="none" dirty="0" i="0" kern="0" kumimoji="0" lang="ru-RU" noProof="0" normalizeH="0" spc="0" strike="noStrike" sz="1600" u="none">
              <a:ln>
                <a:noFill/>
              </a:ln>
              <a:solidFill>
                <a:srgbClr val="0033CC"/>
              </a:solidFill>
              <a:effectLst/>
              <a:uLnTx/>
              <a:uFillTx/>
              <a:latin charset="0" pitchFamily="34" typeface="Arial Narrow"/>
              <a:ea typeface="+mn-ea"/>
              <a:cs charset="0" panose="020B0604020202020204" pitchFamily="34" typeface="Arial"/>
            </a:endParaRPr>
          </a:p>
        </p:txBody>
      </p:sp>
      <p:graphicFrame>
        <p:nvGraphicFramePr>
          <p:cNvPr id="130" name="Объект 129"/>
          <p:cNvGraphicFramePr>
            <a:graphicFrameLocks noChangeAspect="1"/>
          </p:cNvGraphicFramePr>
          <p:nvPr>
            <p:extLst/>
          </p:nvPr>
        </p:nvGraphicFramePr>
        <p:xfrm>
          <a:off x="3573544" y="3474184"/>
          <a:ext cx="1352331" cy="1977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8019810" imgW="5667119" name="Acrobat Document" progId="AcroExch.Document.7" r:id="rId15" spid="_x0000_s2059">
                  <p:embed/>
                </p:oleObj>
              </mc:Choice>
              <mc:Fallback>
                <p:oleObj imgH="8019810" imgW="5667119" name="Acrobat Document" progId="AcroExch.Document.7" r:id="rId15">
                  <p:embed/>
                  <p:pic>
                    <p:nvPicPr>
                      <p:cNvPr id="130" name="Объект 129"/>
                      <p:cNvPicPr>
                        <a:picLocks noChangeArrowheads="1" noChangeAspect="1"/>
                      </p:cNvPicPr>
                      <p:nvPr/>
                    </p:nvPicPr>
                    <p:blipFill>
                      <a:blip r:embed="rId16">
                        <a:lum contras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544" y="3474184"/>
                        <a:ext cx="1352331" cy="1977264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FFFF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FFFF"/>
                          </a:gs>
                          <a:gs pos="100000">
                            <a:srgbClr val="FFFF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" name="Прямоугольник 133"/>
          <p:cNvSpPr/>
          <p:nvPr/>
        </p:nvSpPr>
        <p:spPr>
          <a:xfrm>
            <a:off x="3558031" y="4053757"/>
            <a:ext cx="1317357" cy="954107"/>
          </a:xfrm>
          <a:prstGeom prst="rect">
            <a:avLst/>
          </a:prstGeom>
        </p:spPr>
        <p:txBody>
          <a:bodyPr lIns="0" rIns="0" wrap="square">
            <a:spAutoFit/>
          </a:bodyPr>
          <a:lstStyle/>
          <a:p>
            <a:pPr algn="ctr" defTabSz="914332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mtClean="0" spc="0" strike="noStrike" sz="1400" u="sng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charset="0" pitchFamily="34" typeface="Arial Narrow"/>
                <a:ea typeface="+mn-ea"/>
                <a:cs charset="0" panose="020B0604020202020204" pitchFamily="34" typeface="Arial"/>
              </a:rPr>
              <a:t>Заключается </a:t>
            </a:r>
            <a:r>
              <a:rPr b="1" baseline="0" cap="none" dirty="0" i="0" kern="0" kumimoji="0" lang="ru-RU" noProof="0" normalizeH="0" smtClean="0" spc="0" strike="noStrike" sz="1400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charset="0" pitchFamily="34" typeface="Arial Narrow"/>
                <a:ea typeface="+mn-ea"/>
                <a:cs charset="0" panose="020B0604020202020204" pitchFamily="34" typeface="Arial"/>
              </a:rPr>
              <a:t>контракт </a:t>
            </a:r>
          </a:p>
          <a:p>
            <a:pPr algn="ctr" defTabSz="914332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mtClean="0" spc="0" strike="noStrike" sz="1400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charset="0" pitchFamily="34" typeface="Arial Narrow"/>
                <a:ea typeface="+mn-ea"/>
                <a:cs charset="0" panose="020B0604020202020204" pitchFamily="34" typeface="Arial"/>
              </a:rPr>
              <a:t>о пребывании в резерве </a:t>
            </a:r>
            <a:endParaRPr b="1" baseline="0" cap="none" dirty="0" i="0" kern="0" kumimoji="0" lang="ru-RU" noProof="0" normalizeH="0" spc="0" strike="noStrike" sz="1400" u="none">
              <a:ln>
                <a:noFill/>
              </a:ln>
              <a:solidFill>
                <a:srgbClr val="FF0000"/>
              </a:solidFill>
              <a:effectLst/>
              <a:uLnTx/>
              <a:uFillTx/>
              <a:latin charset="0" pitchFamily="34" typeface="Arial Narrow"/>
              <a:ea typeface="+mn-ea"/>
              <a:cs charset="0" panose="020B0604020202020204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765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0" spd="slow"/>
    </mc:Choice>
    <mc:Fallback xmlns="">
      <p:transition spd="slow"/>
    </mc:Fallback>
  </mc:AlternateContent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6000"/>
                    </a14:imgEffect>
                    <a14:imgEffect>
                      <a14:colorTemperature colorTemp="5800"/>
                    </a14:imgEffect>
                    <a14:imgEffect>
                      <a14:saturation sat="0"/>
                    </a14:imgEffect>
                    <a14:imgEffect>
                      <a14:brightnessContrast bright="-44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30" y="1142998"/>
            <a:ext cx="6857999" cy="875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Прямоугольник 82"/>
          <p:cNvSpPr/>
          <p:nvPr/>
        </p:nvSpPr>
        <p:spPr>
          <a:xfrm>
            <a:off x="0" y="-6580"/>
            <a:ext cx="6858000" cy="1149579"/>
          </a:xfrm>
          <a:prstGeom prst="rect">
            <a:avLst/>
          </a:prstGeom>
          <a:blipFill>
            <a:blip r:embed="rId5"/>
            <a:srcRect/>
            <a:stretch>
              <a:fillRect l="1" r="-1187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93827" tIns="46917" rIns="93827" bIns="46917" rtlCol="0" anchor="ctr">
            <a:noAutofit/>
          </a:bodyPr>
          <a:lstStyle/>
          <a:p>
            <a:pPr marL="0" marR="0" lvl="0" indent="0" algn="ctr" defTabSz="8810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41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359675" y="422831"/>
            <a:ext cx="5326744" cy="55466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marL="0" marR="0" lvl="0" indent="0" algn="ctr" defTabSz="8816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ОТБОР В МОБИЛИЗАЦИОННЫЙ ЛЮДСКОЙ РЕЗЕРВ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СОТРУДНИКОВ ГУП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170709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79386" y="1253141"/>
            <a:ext cx="6699227" cy="3903905"/>
            <a:chOff x="60466" y="1303095"/>
            <a:chExt cx="6699227" cy="3903905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0466" y="1303095"/>
              <a:ext cx="6699227" cy="3903905"/>
            </a:xfrm>
            <a:prstGeom prst="roundRect">
              <a:avLst>
                <a:gd name="adj" fmla="val 2747"/>
              </a:avLst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69000">
                  <a:schemeClr val="accent2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222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lIns="35958" tIns="0" rIns="0" bIns="0" rtlCol="0" anchor="t"/>
            <a:lstStyle/>
            <a:p>
              <a:pPr algn="ctr" defTabSz="68418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ru-RU" sz="1200" kern="0" dirty="0">
                  <a:ln w="9525">
                    <a:noFill/>
                    <a:prstDash val="solid"/>
                  </a:ln>
                  <a:solidFill>
                    <a:prstClr val="black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Impact" panose="020B080603090205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8516" y="1342698"/>
              <a:ext cx="5811635" cy="423130"/>
            </a:xfrm>
            <a:prstGeom prst="rect">
              <a:avLst/>
            </a:prstGeom>
            <a:noFill/>
          </p:spPr>
          <p:txBody>
            <a:bodyPr wrap="square" lIns="77662" tIns="38831" rIns="77662" bIns="38831" rtlCol="0">
              <a:spAutoFit/>
            </a:bodyPr>
            <a:lstStyle/>
            <a:p>
              <a:pPr algn="ctr" defTabSz="583154">
                <a:lnSpc>
                  <a:spcPct val="80000"/>
                </a:lnSpc>
                <a:defRPr/>
              </a:pPr>
              <a:r>
                <a:rPr lang="ru-RU" sz="2800" dirty="0" smtClean="0">
                  <a:ln w="3175">
                    <a:noFill/>
                    <a:prstDash val="solid"/>
                  </a:ln>
                  <a:solidFill>
                    <a:srgbClr val="C00000"/>
                  </a:solidFill>
                  <a:latin typeface="Impact" panose="020B0806030902050204" pitchFamily="34" charset="0"/>
                  <a:ea typeface="KaiTi" pitchFamily="49" charset="-122"/>
                  <a:cs typeface="Times New Roman" pitchFamily="18" charset="0"/>
                </a:rPr>
                <a:t>Субъект Российской Федерации</a:t>
              </a:r>
              <a:endParaRPr lang="ru-RU" sz="2800" dirty="0">
                <a:ln w="3175">
                  <a:noFill/>
                  <a:prstDash val="solid"/>
                </a:ln>
                <a:solidFill>
                  <a:srgbClr val="C00000"/>
                </a:solidFill>
                <a:latin typeface="Impact" panose="020B0806030902050204" pitchFamily="34" charset="0"/>
                <a:ea typeface="KaiTi" pitchFamily="49" charset="-122"/>
                <a:cs typeface="Times New Roman" pitchFamily="18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52400" y="3161093"/>
              <a:ext cx="6515100" cy="1810639"/>
            </a:xfrm>
            <a:prstGeom prst="roundRect">
              <a:avLst>
                <a:gd name="adj" fmla="val 4742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098549" y="3772855"/>
              <a:ext cx="5411602" cy="1147354"/>
            </a:xfrm>
            <a:prstGeom prst="roundRect">
              <a:avLst>
                <a:gd name="adj" fmla="val 5831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Freeform 298"/>
            <p:cNvSpPr>
              <a:spLocks/>
            </p:cNvSpPr>
            <p:nvPr/>
          </p:nvSpPr>
          <p:spPr bwMode="auto">
            <a:xfrm>
              <a:off x="1433842" y="3972555"/>
              <a:ext cx="528952" cy="390494"/>
            </a:xfrm>
            <a:custGeom>
              <a:avLst/>
              <a:gdLst>
                <a:gd name="T0" fmla="*/ 0 w 771"/>
                <a:gd name="T1" fmla="*/ 635 h 635"/>
                <a:gd name="T2" fmla="*/ 0 w 771"/>
                <a:gd name="T3" fmla="*/ 0 h 635"/>
                <a:gd name="T4" fmla="*/ 559 w 771"/>
                <a:gd name="T5" fmla="*/ 2 h 635"/>
                <a:gd name="T6" fmla="*/ 771 w 771"/>
                <a:gd name="T7" fmla="*/ 182 h 635"/>
                <a:gd name="T8" fmla="*/ 0 w 771"/>
                <a:gd name="T9" fmla="*/ 182 h 635"/>
                <a:gd name="T10" fmla="*/ 0 w 771"/>
                <a:gd name="T11" fmla="*/ 635 h 635"/>
                <a:gd name="connsiteX0" fmla="*/ 0 w 10000"/>
                <a:gd name="connsiteY0" fmla="*/ 10000 h 10000"/>
                <a:gd name="connsiteX1" fmla="*/ 0 w 10000"/>
                <a:gd name="connsiteY1" fmla="*/ 0 h 10000"/>
                <a:gd name="connsiteX2" fmla="*/ 8024 w 10000"/>
                <a:gd name="connsiteY2" fmla="*/ 122 h 10000"/>
                <a:gd name="connsiteX3" fmla="*/ 10000 w 10000"/>
                <a:gd name="connsiteY3" fmla="*/ 2866 h 10000"/>
                <a:gd name="connsiteX4" fmla="*/ 0 w 10000"/>
                <a:gd name="connsiteY4" fmla="*/ 2866 h 10000"/>
                <a:gd name="connsiteX5" fmla="*/ 0 w 10000"/>
                <a:gd name="connsiteY5" fmla="*/ 10000 h 10000"/>
                <a:gd name="connsiteX0" fmla="*/ 0 w 10000"/>
                <a:gd name="connsiteY0" fmla="*/ 10000 h 10000"/>
                <a:gd name="connsiteX1" fmla="*/ 0 w 10000"/>
                <a:gd name="connsiteY1" fmla="*/ 0 h 10000"/>
                <a:gd name="connsiteX2" fmla="*/ 8157 w 10000"/>
                <a:gd name="connsiteY2" fmla="*/ 19 h 10000"/>
                <a:gd name="connsiteX3" fmla="*/ 10000 w 10000"/>
                <a:gd name="connsiteY3" fmla="*/ 2866 h 10000"/>
                <a:gd name="connsiteX4" fmla="*/ 0 w 10000"/>
                <a:gd name="connsiteY4" fmla="*/ 2866 h 10000"/>
                <a:gd name="connsiteX5" fmla="*/ 0 w 10000"/>
                <a:gd name="connsiteY5" fmla="*/ 10000 h 10000"/>
                <a:gd name="connsiteX0" fmla="*/ 0 w 10000"/>
                <a:gd name="connsiteY0" fmla="*/ 10000 h 10000"/>
                <a:gd name="connsiteX1" fmla="*/ 0 w 10000"/>
                <a:gd name="connsiteY1" fmla="*/ 0 h 10000"/>
                <a:gd name="connsiteX2" fmla="*/ 8157 w 10000"/>
                <a:gd name="connsiteY2" fmla="*/ 19 h 10000"/>
                <a:gd name="connsiteX3" fmla="*/ 9171 w 10000"/>
                <a:gd name="connsiteY3" fmla="*/ 1575 h 10000"/>
                <a:gd name="connsiteX4" fmla="*/ 10000 w 10000"/>
                <a:gd name="connsiteY4" fmla="*/ 2866 h 10000"/>
                <a:gd name="connsiteX5" fmla="*/ 0 w 10000"/>
                <a:gd name="connsiteY5" fmla="*/ 2866 h 10000"/>
                <a:gd name="connsiteX6" fmla="*/ 0 w 10000"/>
                <a:gd name="connsiteY6" fmla="*/ 10000 h 10000"/>
                <a:gd name="connsiteX0" fmla="*/ 0 w 10000"/>
                <a:gd name="connsiteY0" fmla="*/ 10000 h 10000"/>
                <a:gd name="connsiteX1" fmla="*/ 0 w 10000"/>
                <a:gd name="connsiteY1" fmla="*/ 0 h 10000"/>
                <a:gd name="connsiteX2" fmla="*/ 8157 w 10000"/>
                <a:gd name="connsiteY2" fmla="*/ 19 h 10000"/>
                <a:gd name="connsiteX3" fmla="*/ 9304 w 10000"/>
                <a:gd name="connsiteY3" fmla="*/ 1368 h 10000"/>
                <a:gd name="connsiteX4" fmla="*/ 10000 w 10000"/>
                <a:gd name="connsiteY4" fmla="*/ 2866 h 10000"/>
                <a:gd name="connsiteX5" fmla="*/ 0 w 10000"/>
                <a:gd name="connsiteY5" fmla="*/ 2866 h 10000"/>
                <a:gd name="connsiteX6" fmla="*/ 0 w 10000"/>
                <a:gd name="connsiteY6" fmla="*/ 10000 h 10000"/>
                <a:gd name="connsiteX0" fmla="*/ 0 w 9304"/>
                <a:gd name="connsiteY0" fmla="*/ 10000 h 10000"/>
                <a:gd name="connsiteX1" fmla="*/ 0 w 9304"/>
                <a:gd name="connsiteY1" fmla="*/ 0 h 10000"/>
                <a:gd name="connsiteX2" fmla="*/ 8157 w 9304"/>
                <a:gd name="connsiteY2" fmla="*/ 19 h 10000"/>
                <a:gd name="connsiteX3" fmla="*/ 9304 w 9304"/>
                <a:gd name="connsiteY3" fmla="*/ 1368 h 10000"/>
                <a:gd name="connsiteX4" fmla="*/ 8187 w 9304"/>
                <a:gd name="connsiteY4" fmla="*/ 2866 h 10000"/>
                <a:gd name="connsiteX5" fmla="*/ 0 w 9304"/>
                <a:gd name="connsiteY5" fmla="*/ 2866 h 10000"/>
                <a:gd name="connsiteX6" fmla="*/ 0 w 9304"/>
                <a:gd name="connsiteY6" fmla="*/ 10000 h 10000"/>
                <a:gd name="connsiteX0" fmla="*/ 41 w 10041"/>
                <a:gd name="connsiteY0" fmla="*/ 10000 h 10000"/>
                <a:gd name="connsiteX1" fmla="*/ 41 w 10041"/>
                <a:gd name="connsiteY1" fmla="*/ 0 h 10000"/>
                <a:gd name="connsiteX2" fmla="*/ 8808 w 10041"/>
                <a:gd name="connsiteY2" fmla="*/ 19 h 10000"/>
                <a:gd name="connsiteX3" fmla="*/ 10041 w 10041"/>
                <a:gd name="connsiteY3" fmla="*/ 1368 h 10000"/>
                <a:gd name="connsiteX4" fmla="*/ 8840 w 10041"/>
                <a:gd name="connsiteY4" fmla="*/ 2866 h 10000"/>
                <a:gd name="connsiteX5" fmla="*/ 0 w 10041"/>
                <a:gd name="connsiteY5" fmla="*/ 3353 h 10000"/>
                <a:gd name="connsiteX6" fmla="*/ 41 w 10041"/>
                <a:gd name="connsiteY6" fmla="*/ 10000 h 10000"/>
                <a:gd name="connsiteX0" fmla="*/ 41 w 10041"/>
                <a:gd name="connsiteY0" fmla="*/ 10000 h 10000"/>
                <a:gd name="connsiteX1" fmla="*/ 41 w 10041"/>
                <a:gd name="connsiteY1" fmla="*/ 0 h 10000"/>
                <a:gd name="connsiteX2" fmla="*/ 8808 w 10041"/>
                <a:gd name="connsiteY2" fmla="*/ 19 h 10000"/>
                <a:gd name="connsiteX3" fmla="*/ 10041 w 10041"/>
                <a:gd name="connsiteY3" fmla="*/ 1368 h 10000"/>
                <a:gd name="connsiteX4" fmla="*/ 8921 w 10041"/>
                <a:gd name="connsiteY4" fmla="*/ 3397 h 10000"/>
                <a:gd name="connsiteX5" fmla="*/ 0 w 10041"/>
                <a:gd name="connsiteY5" fmla="*/ 3353 h 10000"/>
                <a:gd name="connsiteX6" fmla="*/ 41 w 10041"/>
                <a:gd name="connsiteY6" fmla="*/ 10000 h 10000"/>
                <a:gd name="connsiteX0" fmla="*/ 41 w 10041"/>
                <a:gd name="connsiteY0" fmla="*/ 10000 h 10000"/>
                <a:gd name="connsiteX1" fmla="*/ 41 w 10041"/>
                <a:gd name="connsiteY1" fmla="*/ 0 h 10000"/>
                <a:gd name="connsiteX2" fmla="*/ 8808 w 10041"/>
                <a:gd name="connsiteY2" fmla="*/ 19 h 10000"/>
                <a:gd name="connsiteX3" fmla="*/ 10041 w 10041"/>
                <a:gd name="connsiteY3" fmla="*/ 1722 h 10000"/>
                <a:gd name="connsiteX4" fmla="*/ 8921 w 10041"/>
                <a:gd name="connsiteY4" fmla="*/ 3397 h 10000"/>
                <a:gd name="connsiteX5" fmla="*/ 0 w 10041"/>
                <a:gd name="connsiteY5" fmla="*/ 3353 h 10000"/>
                <a:gd name="connsiteX6" fmla="*/ 41 w 10041"/>
                <a:gd name="connsiteY6" fmla="*/ 10000 h 10000"/>
                <a:gd name="connsiteX0" fmla="*/ 2 w 10002"/>
                <a:gd name="connsiteY0" fmla="*/ 10000 h 10000"/>
                <a:gd name="connsiteX1" fmla="*/ 2 w 10002"/>
                <a:gd name="connsiteY1" fmla="*/ 0 h 10000"/>
                <a:gd name="connsiteX2" fmla="*/ 8769 w 10002"/>
                <a:gd name="connsiteY2" fmla="*/ 19 h 10000"/>
                <a:gd name="connsiteX3" fmla="*/ 10002 w 10002"/>
                <a:gd name="connsiteY3" fmla="*/ 1722 h 10000"/>
                <a:gd name="connsiteX4" fmla="*/ 8882 w 10002"/>
                <a:gd name="connsiteY4" fmla="*/ 3397 h 10000"/>
                <a:gd name="connsiteX5" fmla="*/ 42 w 10002"/>
                <a:gd name="connsiteY5" fmla="*/ 3353 h 10000"/>
                <a:gd name="connsiteX6" fmla="*/ 2 w 10002"/>
                <a:gd name="connsiteY6" fmla="*/ 10000 h 10000"/>
                <a:gd name="connsiteX0" fmla="*/ 2 w 10002"/>
                <a:gd name="connsiteY0" fmla="*/ 5466 h 5466"/>
                <a:gd name="connsiteX1" fmla="*/ 2 w 10002"/>
                <a:gd name="connsiteY1" fmla="*/ 0 h 5466"/>
                <a:gd name="connsiteX2" fmla="*/ 8769 w 10002"/>
                <a:gd name="connsiteY2" fmla="*/ 19 h 5466"/>
                <a:gd name="connsiteX3" fmla="*/ 10002 w 10002"/>
                <a:gd name="connsiteY3" fmla="*/ 1722 h 5466"/>
                <a:gd name="connsiteX4" fmla="*/ 8882 w 10002"/>
                <a:gd name="connsiteY4" fmla="*/ 3397 h 5466"/>
                <a:gd name="connsiteX5" fmla="*/ 42 w 10002"/>
                <a:gd name="connsiteY5" fmla="*/ 3353 h 5466"/>
                <a:gd name="connsiteX6" fmla="*/ 2 w 10002"/>
                <a:gd name="connsiteY6" fmla="*/ 5466 h 5466"/>
                <a:gd name="connsiteX0" fmla="*/ 2 w 10000"/>
                <a:gd name="connsiteY0" fmla="*/ 10000 h 10000"/>
                <a:gd name="connsiteX1" fmla="*/ 2 w 10000"/>
                <a:gd name="connsiteY1" fmla="*/ 0 h 10000"/>
                <a:gd name="connsiteX2" fmla="*/ 8767 w 10000"/>
                <a:gd name="connsiteY2" fmla="*/ 35 h 10000"/>
                <a:gd name="connsiteX3" fmla="*/ 10000 w 10000"/>
                <a:gd name="connsiteY3" fmla="*/ 3150 h 10000"/>
                <a:gd name="connsiteX4" fmla="*/ 6179 w 10000"/>
                <a:gd name="connsiteY4" fmla="*/ 6215 h 10000"/>
                <a:gd name="connsiteX5" fmla="*/ 42 w 10000"/>
                <a:gd name="connsiteY5" fmla="*/ 6134 h 10000"/>
                <a:gd name="connsiteX6" fmla="*/ 2 w 10000"/>
                <a:gd name="connsiteY6" fmla="*/ 10000 h 10000"/>
                <a:gd name="connsiteX0" fmla="*/ 2 w 8767"/>
                <a:gd name="connsiteY0" fmla="*/ 10000 h 10000"/>
                <a:gd name="connsiteX1" fmla="*/ 2 w 8767"/>
                <a:gd name="connsiteY1" fmla="*/ 0 h 10000"/>
                <a:gd name="connsiteX2" fmla="*/ 8767 w 8767"/>
                <a:gd name="connsiteY2" fmla="*/ 35 h 10000"/>
                <a:gd name="connsiteX3" fmla="*/ 6179 w 8767"/>
                <a:gd name="connsiteY3" fmla="*/ 6215 h 10000"/>
                <a:gd name="connsiteX4" fmla="*/ 42 w 8767"/>
                <a:gd name="connsiteY4" fmla="*/ 6134 h 10000"/>
                <a:gd name="connsiteX5" fmla="*/ 2 w 8767"/>
                <a:gd name="connsiteY5" fmla="*/ 10000 h 10000"/>
                <a:gd name="connsiteX0" fmla="*/ 2 w 15196"/>
                <a:gd name="connsiteY0" fmla="*/ 10000 h 10000"/>
                <a:gd name="connsiteX1" fmla="*/ 2 w 15196"/>
                <a:gd name="connsiteY1" fmla="*/ 0 h 10000"/>
                <a:gd name="connsiteX2" fmla="*/ 15196 w 15196"/>
                <a:gd name="connsiteY2" fmla="*/ 124 h 10000"/>
                <a:gd name="connsiteX3" fmla="*/ 7048 w 15196"/>
                <a:gd name="connsiteY3" fmla="*/ 6215 h 10000"/>
                <a:gd name="connsiteX4" fmla="*/ 48 w 15196"/>
                <a:gd name="connsiteY4" fmla="*/ 6134 h 10000"/>
                <a:gd name="connsiteX5" fmla="*/ 2 w 15196"/>
                <a:gd name="connsiteY5" fmla="*/ 10000 h 10000"/>
                <a:gd name="connsiteX0" fmla="*/ 2 w 15196"/>
                <a:gd name="connsiteY0" fmla="*/ 10000 h 10000"/>
                <a:gd name="connsiteX1" fmla="*/ 2 w 15196"/>
                <a:gd name="connsiteY1" fmla="*/ 0 h 10000"/>
                <a:gd name="connsiteX2" fmla="*/ 15196 w 15196"/>
                <a:gd name="connsiteY2" fmla="*/ 124 h 10000"/>
                <a:gd name="connsiteX3" fmla="*/ 10492 w 15196"/>
                <a:gd name="connsiteY3" fmla="*/ 6215 h 10000"/>
                <a:gd name="connsiteX4" fmla="*/ 48 w 15196"/>
                <a:gd name="connsiteY4" fmla="*/ 6134 h 10000"/>
                <a:gd name="connsiteX5" fmla="*/ 2 w 15196"/>
                <a:gd name="connsiteY5" fmla="*/ 10000 h 10000"/>
                <a:gd name="connsiteX0" fmla="*/ 0 w 17623"/>
                <a:gd name="connsiteY0" fmla="*/ 8261 h 8261"/>
                <a:gd name="connsiteX1" fmla="*/ 2429 w 17623"/>
                <a:gd name="connsiteY1" fmla="*/ 0 h 8261"/>
                <a:gd name="connsiteX2" fmla="*/ 17623 w 17623"/>
                <a:gd name="connsiteY2" fmla="*/ 124 h 8261"/>
                <a:gd name="connsiteX3" fmla="*/ 12919 w 17623"/>
                <a:gd name="connsiteY3" fmla="*/ 6215 h 8261"/>
                <a:gd name="connsiteX4" fmla="*/ 2475 w 17623"/>
                <a:gd name="connsiteY4" fmla="*/ 6134 h 8261"/>
                <a:gd name="connsiteX5" fmla="*/ 0 w 17623"/>
                <a:gd name="connsiteY5" fmla="*/ 8261 h 8261"/>
                <a:gd name="connsiteX0" fmla="*/ 62 w 8622"/>
                <a:gd name="connsiteY0" fmla="*/ 15837 h 15837"/>
                <a:gd name="connsiteX1" fmla="*/ 0 w 8622"/>
                <a:gd name="connsiteY1" fmla="*/ 0 h 15837"/>
                <a:gd name="connsiteX2" fmla="*/ 8622 w 8622"/>
                <a:gd name="connsiteY2" fmla="*/ 150 h 15837"/>
                <a:gd name="connsiteX3" fmla="*/ 5953 w 8622"/>
                <a:gd name="connsiteY3" fmla="*/ 7523 h 15837"/>
                <a:gd name="connsiteX4" fmla="*/ 26 w 8622"/>
                <a:gd name="connsiteY4" fmla="*/ 7425 h 15837"/>
                <a:gd name="connsiteX5" fmla="*/ 62 w 8622"/>
                <a:gd name="connsiteY5" fmla="*/ 15837 h 1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22" h="15837">
                  <a:moveTo>
                    <a:pt x="62" y="15837"/>
                  </a:moveTo>
                  <a:cubicBezTo>
                    <a:pt x="41" y="10558"/>
                    <a:pt x="21" y="5279"/>
                    <a:pt x="0" y="0"/>
                  </a:cubicBezTo>
                  <a:lnTo>
                    <a:pt x="8622" y="150"/>
                  </a:lnTo>
                  <a:lnTo>
                    <a:pt x="5953" y="7523"/>
                  </a:lnTo>
                  <a:lnTo>
                    <a:pt x="26" y="7425"/>
                  </a:lnTo>
                  <a:cubicBezTo>
                    <a:pt x="35" y="12333"/>
                    <a:pt x="53" y="10930"/>
                    <a:pt x="62" y="15837"/>
                  </a:cubicBezTo>
                  <a:close/>
                </a:path>
              </a:pathLst>
            </a:custGeom>
            <a:solidFill>
              <a:srgbClr val="FF9999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square"/>
            <a:lstStyle/>
            <a:p>
              <a:endParaRPr lang="ru-RU" sz="1100" dirty="0">
                <a:solidFill>
                  <a:prstClr val="black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22359" y="4380470"/>
              <a:ext cx="1453505" cy="443198"/>
            </a:xfrm>
            <a:prstGeom prst="rect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algn="ctr" defTabSz="537086">
                <a:lnSpc>
                  <a:spcPct val="80000"/>
                </a:lnSpc>
              </a:pPr>
              <a:r>
                <a:rPr lang="ru-RU" sz="1200" i="1" kern="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rPr>
                <a:t>Вновь формируемые соединения и воинские части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22186" y="4030649"/>
              <a:ext cx="3375266" cy="886397"/>
            </a:xfrm>
            <a:prstGeom prst="rect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algn="ctr" defTabSz="537086">
                <a:lnSpc>
                  <a:spcPct val="80000"/>
                </a:lnSpc>
              </a:pPr>
              <a:r>
                <a:rPr lang="ru-RU" sz="2400" b="1" kern="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rPr>
                <a:t>МОБИЛИЗАЦИОННЫЙ </a:t>
              </a:r>
            </a:p>
            <a:p>
              <a:pPr algn="ctr" defTabSz="537086">
                <a:lnSpc>
                  <a:spcPct val="80000"/>
                </a:lnSpc>
              </a:pPr>
              <a:r>
                <a:rPr lang="ru-RU" sz="2400" b="1" kern="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rPr>
                <a:t>ЛЮДСКОЙ</a:t>
              </a:r>
            </a:p>
            <a:p>
              <a:pPr algn="ctr" defTabSz="537086">
                <a:lnSpc>
                  <a:spcPct val="80000"/>
                </a:lnSpc>
              </a:pPr>
              <a:r>
                <a:rPr lang="ru-RU" sz="2400" b="1" kern="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rPr>
                <a:t> РЕЗЕРВ</a:t>
              </a:r>
            </a:p>
          </p:txBody>
        </p:sp>
        <p:sp>
          <p:nvSpPr>
            <p:cNvPr id="20" name="Стрелка вниз 19"/>
            <p:cNvSpPr/>
            <p:nvPr/>
          </p:nvSpPr>
          <p:spPr>
            <a:xfrm rot="10800000">
              <a:off x="2838450" y="3608257"/>
              <a:ext cx="2206464" cy="268360"/>
            </a:xfrm>
            <a:prstGeom prst="downArrow">
              <a:avLst>
                <a:gd name="adj1" fmla="val 88666"/>
                <a:gd name="adj2" fmla="val 35559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3012" y="3265648"/>
              <a:ext cx="6284488" cy="295466"/>
            </a:xfrm>
            <a:prstGeom prst="rect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algn="ctr" defTabSz="537086">
                <a:lnSpc>
                  <a:spcPct val="80000"/>
                </a:lnSpc>
              </a:pPr>
              <a:r>
                <a:rPr lang="ru-RU" sz="2400" b="1" kern="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itchFamily="34" charset="0"/>
                </a:rPr>
                <a:t>ГОСУДАРСТВЕННОЕ УНИТАРНОЕ ПРЕДПРИЯТИЕ</a:t>
              </a: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152400" y="1717748"/>
              <a:ext cx="6515100" cy="1315123"/>
            </a:xfrm>
            <a:prstGeom prst="roundRect">
              <a:avLst>
                <a:gd name="adj" fmla="val 1244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2401" y="1707524"/>
              <a:ext cx="6515099" cy="1231106"/>
            </a:xfrm>
            <a:prstGeom prst="rect">
              <a:avLst/>
            </a:prstGeom>
            <a:noFill/>
            <a:ln w="6350" cap="rnd" cmpd="dbl">
              <a:noFill/>
              <a:round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 defTabSz="537086"/>
              <a:r>
                <a:rPr lang="ru-RU" sz="2000" b="1" kern="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rPr>
                <a:t>Региональная общественная организация,</a:t>
              </a:r>
            </a:p>
            <a:p>
              <a:pPr algn="ctr" defTabSz="537086"/>
              <a:r>
                <a:rPr lang="ru-RU" sz="2000" b="1" kern="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rPr>
                <a:t>Народная дружина,</a:t>
              </a:r>
            </a:p>
            <a:p>
              <a:pPr algn="ctr" defTabSz="537086"/>
              <a:r>
                <a:rPr lang="ru-RU" sz="2000" b="1" kern="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rPr>
                <a:t>Сводный отряд (оперативный отряд) </a:t>
              </a:r>
            </a:p>
            <a:p>
              <a:pPr algn="ctr" defTabSz="537086"/>
              <a:r>
                <a:rPr lang="ru-RU" sz="2000" b="1" kern="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rPr>
                <a:t>содействия правопорядка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436877" y="4278158"/>
              <a:ext cx="410749" cy="169781"/>
            </a:xfrm>
            <a:prstGeom prst="rect">
              <a:avLst/>
            </a:prstGeom>
            <a:solidFill>
              <a:srgbClr val="FF9999"/>
            </a:solidFill>
            <a:ln w="9525" cap="flat" cmpd="sng" algn="ctr">
              <a:solidFill>
                <a:srgbClr val="FF2929"/>
              </a:solidFill>
              <a:prstDash val="solid"/>
            </a:ln>
            <a:effectLst/>
          </p:spPr>
          <p:txBody>
            <a:bodyPr lIns="36000" tIns="0" rIns="36000" bIns="72000" rtlCol="0" anchor="ctr"/>
            <a:lstStyle/>
            <a:p>
              <a:pPr marL="0" marR="0" lvl="0" indent="0" algn="ctr" defTabSz="10336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10336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мсп</a:t>
              </a:r>
              <a:r>
                <a:rPr kumimoji="0" lang="ru-RU" sz="6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10336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i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600" b="1" i="1" kern="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ТерВ</a:t>
              </a:r>
              <a:r>
                <a:rPr lang="ru-RU" sz="600" b="1" i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kumimoji="0" lang="ru-RU" sz="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 flipH="1">
              <a:off x="1435650" y="4348856"/>
              <a:ext cx="1418" cy="322748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</a:ln>
            <a:effectLst/>
          </p:spPr>
        </p:cxnSp>
        <p:sp>
          <p:nvSpPr>
            <p:cNvPr id="29" name="Прямоугольник 28"/>
            <p:cNvSpPr/>
            <p:nvPr/>
          </p:nvSpPr>
          <p:spPr>
            <a:xfrm>
              <a:off x="1434495" y="4014136"/>
              <a:ext cx="410749" cy="169781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72000" rtlCol="0" anchor="ctr"/>
            <a:lstStyle/>
            <a:p>
              <a:pPr marL="0" marR="0" lvl="0" indent="0" algn="ctr" defTabSz="10336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омсбр</a:t>
              </a:r>
              <a:r>
                <a:rPr kumimoji="0" lang="ru-RU" sz="6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(</a:t>
              </a:r>
              <a:r>
                <a:rPr kumimoji="0" lang="ru-RU" sz="6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ТерВ</a:t>
              </a:r>
              <a:r>
                <a:rPr kumimoji="0" lang="ru-RU" sz="6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ru-RU" sz="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Выгнутая влево стрелка 21"/>
            <p:cNvSpPr/>
            <p:nvPr/>
          </p:nvSpPr>
          <p:spPr>
            <a:xfrm>
              <a:off x="356354" y="2141230"/>
              <a:ext cx="742194" cy="2302437"/>
            </a:xfrm>
            <a:prstGeom prst="curved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20" y="5238755"/>
            <a:ext cx="3448180" cy="45275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271444" y="8432800"/>
            <a:ext cx="3265506" cy="552450"/>
          </a:xfrm>
          <a:prstGeom prst="rect">
            <a:avLst/>
          </a:prstGeom>
          <a:solidFill>
            <a:srgbClr val="EF636D">
              <a:alpha val="49804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ая выноска 29"/>
          <p:cNvSpPr/>
          <p:nvPr/>
        </p:nvSpPr>
        <p:spPr>
          <a:xfrm>
            <a:off x="4023047" y="5285268"/>
            <a:ext cx="2663372" cy="4481033"/>
          </a:xfrm>
          <a:prstGeom prst="wedgeRectCallout">
            <a:avLst>
              <a:gd name="adj1" fmla="val -67766"/>
              <a:gd name="adj2" fmla="val 26453"/>
            </a:avLst>
          </a:prstGeom>
          <a:solidFill>
            <a:srgbClr val="F7B1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4023047" y="5361342"/>
            <a:ext cx="266337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Министерство обороны Российской Федерации обеспечивает </a:t>
            </a:r>
            <a:r>
              <a:rPr lang="ru-RU" sz="1600" dirty="0"/>
              <a:t>соблюдение прав гражданина, заключившего настоящий контракт, и членов его семьи, включая получение льгот, гарантий и компенсаций, установленных законодательными и иными нормативными правовыми актами Российской Федерации и </a:t>
            </a:r>
            <a:r>
              <a:rPr lang="ru-RU" sz="1600" b="1" dirty="0"/>
              <a:t>гарантирует выполнение задач в основном на территории ______________ </a:t>
            </a:r>
            <a:r>
              <a:rPr lang="ru-RU" sz="1600" b="1" dirty="0" smtClean="0"/>
              <a:t>области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0547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>
          <a:xfrm>
            <a:off x="3419928" y="1960232"/>
            <a:ext cx="3388247" cy="7840178"/>
          </a:xfrm>
          <a:prstGeom prst="roundRect">
            <a:avLst>
              <a:gd fmla="val 1318" name="adj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50800" dir="27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431874" rtlCol="0" tIns="0"/>
          <a:lstStyle/>
          <a:p>
            <a:pPr algn="ctr" defTabSz="549306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1" baseline="0" cap="none" dirty="0" i="0" kern="1200" kumimoji="0" lang="ru-RU" noProof="0" normalizeH="0" spc="-40" strike="noStrike" sz="1200" u="none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LnTx/>
              <a:uFillTx/>
              <a:latin charset="0" pitchFamily="34" typeface="Arial Narrow"/>
              <a:ea typeface="+mn-ea"/>
              <a:cs typeface="+mn-cs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7142" y="2012756"/>
            <a:ext cx="3264043" cy="7840178"/>
          </a:xfrm>
          <a:prstGeom prst="roundRect">
            <a:avLst>
              <a:gd fmla="val 1318" name="adj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algn="tl" blurRad="50800" dir="27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431874" rtlCol="0" tIns="0"/>
          <a:lstStyle/>
          <a:p>
            <a:pPr algn="ctr" defTabSz="549306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1" baseline="0" cap="none" dirty="0" i="0" kern="1200" kumimoji="0" lang="ru-RU" noProof="0" normalizeH="0" spc="-40" strike="noStrike" sz="1200" u="none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LnTx/>
              <a:uFillTx/>
              <a:latin charset="0" pitchFamily="34" typeface="Arial Narrow"/>
              <a:ea typeface="+mn-ea"/>
              <a:cs typeface="+mn-cs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0" y="-6580"/>
            <a:ext cx="6858000" cy="1149579"/>
          </a:xfrm>
          <a:prstGeom prst="rect">
            <a:avLst/>
          </a:prstGeom>
          <a:blipFill>
            <a:blip r:embed="rId3"/>
            <a:srcRect/>
            <a:stretch>
              <a:fillRect l="1" r="-1187"/>
            </a:stretch>
          </a:blipFill>
          <a:ln algn="ctr" cap="flat" cmpd="sng" w="9525">
            <a:noFill/>
            <a:prstDash val="solid"/>
          </a:ln>
          <a:effectLst/>
          <a:scene3d>
            <a:camera prst="orthographicFront"/>
            <a:lightRig dir="t" rig="threePt"/>
          </a:scene3d>
          <a:sp3d prstMaterial="dkEdge"/>
        </p:spPr>
        <p:txBody>
          <a:bodyPr anchor="ctr" bIns="46917" lIns="93827" rIns="93827" rtlCol="0" tIns="46917" wrap="square">
            <a:noAutofit/>
          </a:bodyPr>
          <a:lstStyle/>
          <a:p>
            <a:pPr algn="ctr" defTabSz="881002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1" baseline="0" cap="none" dirty="0" i="0" kern="0" kumimoji="0" lang="ru-RU" noProof="0" normalizeH="0" spc="0" strike="noStrike" sz="1541" u="none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charset="0" pitchFamily="34" typeface="Arial"/>
              <a:ea typeface="+mn-ea"/>
              <a:cs charset="0" pitchFamily="34" typeface="Arial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31378" y="310998"/>
            <a:ext cx="5566074" cy="554667"/>
          </a:xfrm>
          <a:prstGeom prst="rect">
            <a:avLst/>
          </a:prstGeom>
          <a:noFill/>
          <a:ln>
            <a:noFill/>
          </a:ln>
          <a:effectLst>
            <a:innerShdw blurRad="63500" dir="5400000" dist="508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txBody>
          <a:bodyPr anchor="ctr" bIns="0" lIns="0" rIns="0" tIns="0"/>
          <a:lstStyle/>
          <a:p>
            <a:pPr algn="ctr" defTabSz="881666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mtClean="0" spc="0" strike="noStrike" sz="1600" u="none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МАТЕРИАЛЬНО-ТЕХНИЧЕСКОЕ ОБЕСПЕЧЕНИЕ</a:t>
            </a:r>
          </a:p>
          <a:p>
            <a:pPr algn="ctr" defTabSz="881666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mtClean="0" spc="0" strike="noStrike" sz="1600" u="none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МОБИЛИЗАЦИОННОГО ЛЮДСКОГО РЕЗЕРВА</a:t>
            </a:r>
            <a:endParaRPr b="1" baseline="0" cap="none" dirty="0" i="0" kern="0" kumimoji="0" lang="ru-RU" noProof="0" normalizeH="0" spc="0" strike="noStrike" sz="1600" u="none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charset="0" panose="020B0604020202020204" pitchFamily="34" typeface="Arial"/>
              <a:ea typeface="+mn-ea"/>
              <a:cs charset="0" panose="020B0604020202020204" pitchFamily="34" typeface="Arial"/>
            </a:endParaRPr>
          </a:p>
        </p:txBody>
      </p:sp>
      <p:pic>
        <p:nvPicPr>
          <p:cNvPr id="280" name="Picture 6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170709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D:\Общая\Мустанг\фото Саше\raRVPIPUIII.jpg" id="5" name="Picture 28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r="106"/>
          <a:stretch/>
        </p:blipFill>
        <p:spPr bwMode="auto">
          <a:xfrm>
            <a:off x="210859" y="3034572"/>
            <a:ext cx="1604619" cy="3803139"/>
          </a:xfrm>
          <a:prstGeom prst="rect">
            <a:avLst/>
          </a:prstGeom>
          <a:noFill/>
          <a:effectLst>
            <a:glow rad="101600">
              <a:schemeClr val="accent4">
                <a:lumMod val="60000"/>
                <a:lumOff val="40000"/>
                <a:alpha val="40000"/>
              </a:schemeClr>
            </a:glow>
            <a:outerShdw algn="tr" blurRad="50800" dir="81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882" y="2042393"/>
            <a:ext cx="3152632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437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altLang="ru-RU" b="1" baseline="0" cap="none" dirty="0" i="0" kern="1200" kumimoji="0" lang="ru-RU" noProof="0" normalizeH="0" smtClean="0" spc="0" strike="noStrike" sz="1867" u="none">
                <a:ln>
                  <a:noFill/>
                </a:ln>
                <a:solidFill>
                  <a:srgbClr val="00206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itchFamily="34" typeface="Arial Narrow"/>
                <a:ea typeface="+mn-ea"/>
                <a:cs charset="0" pitchFamily="34" typeface="Calibri"/>
              </a:rPr>
              <a:t>Всесезонный комплект полевого обмундирования «Цифра</a:t>
            </a:r>
            <a:r>
              <a:rPr altLang="ru-RU" b="1" baseline="0" cap="none" dirty="0" i="0" kern="1200" kumimoji="0" lang="ru-RU" noProof="0" normalizeH="0" spc="0" strike="noStrike" sz="1867" u="none">
                <a:ln>
                  <a:noFill/>
                </a:ln>
                <a:solidFill>
                  <a:srgbClr val="00206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itchFamily="34" typeface="Arial Narrow"/>
                <a:ea typeface="+mn-ea"/>
                <a:cs charset="0" pitchFamily="34" typeface="Calibri"/>
              </a:rPr>
              <a:t>» </a:t>
            </a:r>
            <a:r>
              <a:rPr altLang="ru-RU" b="1" baseline="0" cap="none" dirty="0" i="0" kern="1200" kumimoji="0" lang="ru-RU" noProof="0" normalizeH="0" smtClean="0" spc="0" strike="noStrike" sz="1867" u="none">
                <a:ln>
                  <a:noFill/>
                </a:ln>
                <a:solidFill>
                  <a:srgbClr val="00206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itchFamily="34" typeface="Arial Narrow"/>
                <a:ea typeface="+mn-ea"/>
                <a:cs charset="0" pitchFamily="34" typeface="Calibri"/>
              </a:rPr>
              <a:t>и снаряжение</a:t>
            </a:r>
            <a:endParaRPr altLang="ru-RU" b="1" baseline="0" cap="none" dirty="0" i="1" kern="1200" kumimoji="0" lang="ru-RU" noProof="0" normalizeH="0" spc="0" strike="noStrike" sz="1867" u="none">
              <a:ln>
                <a:noFill/>
              </a:ln>
              <a:solidFill>
                <a:srgbClr val="002060"/>
              </a:solidFill>
              <a:effectLst>
                <a:outerShdw algn="tl" blurRad="38100" dir="2700000" dist="38100">
                  <a:srgbClr val="C0C0C0"/>
                </a:outerShdw>
              </a:effectLst>
              <a:uLnTx/>
              <a:uFillTx/>
              <a:latin charset="0" pitchFamily="34" typeface="Arial Narrow"/>
              <a:ea typeface="+mn-ea"/>
              <a:cs charset="0" pitchFamily="34" typeface="Calibri"/>
            </a:endParaRPr>
          </a:p>
        </p:txBody>
      </p:sp>
      <p:pic>
        <p:nvPicPr>
          <p:cNvPr id="7" name="Picture 3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09" y="3077685"/>
            <a:ext cx="653864" cy="61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34"/>
          <p:cNvSpPr>
            <a:spLocks noChangeArrowheads="1"/>
          </p:cNvSpPr>
          <p:nvPr/>
        </p:nvSpPr>
        <p:spPr bwMode="auto">
          <a:xfrm>
            <a:off x="2004828" y="3565033"/>
            <a:ext cx="11705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defTabSz="913437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altLang="ru-RU" b="1" baseline="0" cap="none" dirty="0" err="1" i="0" kern="1200" kumimoji="0" lang="ru-RU" noProof="0" normalizeH="0" spc="0" strike="noStrike" sz="1600" u="none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charset="0" pitchFamily="34" typeface="Arial Narrow"/>
                <a:ea typeface="+mn-ea"/>
                <a:cs charset="0" pitchFamily="34" typeface="Calibri"/>
              </a:rPr>
              <a:t>Бронешлем</a:t>
            </a:r>
            <a:endParaRPr altLang="ru-RU" b="1" baseline="0" cap="none" dirty="0" i="0" kern="1200" kumimoji="0" lang="ru-RU" noProof="0" normalizeH="0" spc="0" strike="noStrike" sz="1867" u="none">
              <a:ln>
                <a:noFill/>
              </a:ln>
              <a:solidFill>
                <a:srgbClr val="002060"/>
              </a:solidFill>
              <a:effectLst/>
              <a:uLnTx/>
              <a:uFillTx/>
              <a:latin charset="0" pitchFamily="34" typeface="Arial Narrow"/>
              <a:ea typeface="+mn-ea"/>
              <a:cs typeface="+mn-cs"/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2032892" y="5068221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defTabSz="913437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altLang="ru-RU" b="1" baseline="0" cap="none" dirty="0" i="0" kern="1200" kumimoji="0" lang="ru-RU" noProof="0" normalizeH="0" spc="0" strike="noStrike" sz="1600" u="none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charset="0" pitchFamily="34" typeface="Arial Narrow"/>
                <a:ea typeface="+mn-ea"/>
                <a:cs charset="0" pitchFamily="34" typeface="Calibri"/>
              </a:rPr>
              <a:t>Бронежилет</a:t>
            </a:r>
            <a:endParaRPr altLang="ru-RU" b="1" baseline="0" cap="none" dirty="0" i="0" kern="1200" kumimoji="0" lang="ru-RU" noProof="0" normalizeH="0" spc="0" strike="noStrike" sz="1867" u="none">
              <a:ln>
                <a:noFill/>
              </a:ln>
              <a:solidFill>
                <a:srgbClr val="002060"/>
              </a:solidFill>
              <a:effectLst/>
              <a:uLnTx/>
              <a:uFillTx/>
              <a:latin charset="0" pitchFamily="34" typeface="Arial Narrow"/>
              <a:ea typeface="+mn-ea"/>
              <a:cs typeface="+mn-cs"/>
            </a:endParaRPr>
          </a:p>
        </p:txBody>
      </p:sp>
      <p:sp>
        <p:nvSpPr>
          <p:cNvPr id="11" name="Прямоугольник 28"/>
          <p:cNvSpPr>
            <a:spLocks noChangeArrowheads="1"/>
          </p:cNvSpPr>
          <p:nvPr/>
        </p:nvSpPr>
        <p:spPr bwMode="auto">
          <a:xfrm>
            <a:off x="1593924" y="5362973"/>
            <a:ext cx="20362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3437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altLang="ru-RU" b="1" baseline="0" cap="none" dirty="0" i="0" kern="1200" kumimoji="0" lang="ru-RU" noProof="0" normalizeH="0" spc="0" strike="noStrike" sz="1400" u="none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charset="0" pitchFamily="34" typeface="Arial Narrow"/>
                <a:ea typeface="+mn-ea"/>
                <a:cs charset="0" pitchFamily="34" typeface="Calibri"/>
              </a:rPr>
              <a:t>Тактический пояс </a:t>
            </a:r>
          </a:p>
          <a:p>
            <a:pPr algn="ctr" defTabSz="913437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altLang="ru-RU" b="1" baseline="0" cap="none" dirty="0" i="0" kern="1200" kumimoji="0" lang="ru-RU" noProof="0" normalizeH="0" spc="0" strike="noStrike" sz="1400" u="none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charset="0" pitchFamily="34" typeface="Arial Narrow"/>
                <a:ea typeface="+mn-ea"/>
                <a:cs charset="0" pitchFamily="34" typeface="Calibri"/>
              </a:rPr>
              <a:t>с подсумками</a:t>
            </a:r>
            <a:endParaRPr altLang="ru-RU" b="1" baseline="0" cap="none" dirty="0" i="0" kern="1200" kumimoji="0" lang="ru-RU" noProof="0" normalizeH="0" spc="0" strike="noStrike" sz="1800" u="none">
              <a:ln>
                <a:noFill/>
              </a:ln>
              <a:solidFill>
                <a:srgbClr val="002060"/>
              </a:solidFill>
              <a:effectLst/>
              <a:uLnTx/>
              <a:uFillTx/>
              <a:latin charset="0" pitchFamily="34" typeface="Arial Narrow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3078" y="6930334"/>
            <a:ext cx="3187484" cy="113207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31000">
                <a:schemeClr val="bg2">
                  <a:lumMod val="90000"/>
                </a:schemeClr>
              </a:gs>
              <a:gs pos="100000">
                <a:sysClr lastClr="FFFFFF" val="window">
                  <a:alpha val="63000"/>
                </a:sysClr>
              </a:gs>
            </a:gsLst>
            <a:lin ang="10800000" scaled="1"/>
            <a:tileRect/>
          </a:gradFill>
          <a:ln algn="ctr" cap="flat" cmpd="sng" w="25400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pc="0" strike="noStrike" sz="1300" u="none">
                <a:ln w="3175">
                  <a:noFill/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itchFamily="34" typeface="Arial"/>
                <a:ea typeface="+mn-ea"/>
                <a:cs charset="0" pitchFamily="34" typeface="Arial"/>
              </a:rPr>
              <a:t> ВЕЩЕВОЕ </a:t>
            </a:r>
            <a:r>
              <a:rPr b="1" baseline="0" cap="none" dirty="0" i="0" kern="0" kumimoji="0" lang="ru-RU" noProof="0" normalizeH="0" smtClean="0" spc="0" strike="noStrike" sz="1300" u="none">
                <a:ln w="3175">
                  <a:noFill/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itchFamily="34" typeface="Arial"/>
                <a:ea typeface="+mn-ea"/>
                <a:cs charset="0" pitchFamily="34" typeface="Arial"/>
              </a:rPr>
              <a:t>ИМУЩЕСТВО</a:t>
            </a:r>
          </a:p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mtClean="0" spc="0" strike="noStrike" sz="1300" u="none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itchFamily="34" typeface="Arial"/>
                <a:ea typeface="+mn-ea"/>
                <a:cs charset="0" pitchFamily="34" typeface="Arial"/>
              </a:rPr>
              <a:t>выдается </a:t>
            </a:r>
            <a:r>
              <a:rPr b="1" baseline="0" cap="none" dirty="0" i="0" kern="0" kumimoji="0" lang="ru-RU" noProof="0" normalizeH="0" spc="0" strike="noStrike" sz="1300" u="none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itchFamily="34" typeface="Arial"/>
                <a:ea typeface="+mn-ea"/>
                <a:cs charset="0" pitchFamily="34" typeface="Arial"/>
              </a:rPr>
              <a:t>резервистам </a:t>
            </a:r>
            <a:br>
              <a:rPr b="1" baseline="0" cap="none" dirty="0" i="0" kern="0" kumimoji="0" lang="ru-RU" noProof="0" normalizeH="0" spc="0" strike="noStrike" sz="1300" u="none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itchFamily="34" typeface="Arial"/>
                <a:ea typeface="+mn-ea"/>
                <a:cs charset="0" pitchFamily="34" typeface="Arial"/>
              </a:rPr>
            </a:br>
            <a:r>
              <a:rPr b="1" baseline="0" cap="none" dirty="0" i="0" kern="0" kumimoji="0" lang="ru-RU" noProof="0" normalizeH="0" spc="0" strike="noStrike" sz="1300" u="none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itchFamily="34" typeface="Arial"/>
                <a:ea typeface="+mn-ea"/>
                <a:cs charset="0" pitchFamily="34" typeface="Arial"/>
              </a:rPr>
              <a:t>во временное пользование в день зачисления в списки воинской части </a:t>
            </a:r>
            <a:r>
              <a:rPr b="1" baseline="0" cap="none" dirty="0" i="0" kern="0" kumimoji="0" lang="ru-RU" noProof="0" normalizeH="0" smtClean="0" spc="0" strike="noStrike" sz="1300" u="none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itchFamily="34" typeface="Arial"/>
                <a:ea typeface="+mn-ea"/>
                <a:cs charset="0" pitchFamily="34" typeface="Arial"/>
              </a:rPr>
              <a:t>(инвентарное имущество)</a:t>
            </a:r>
            <a:endParaRPr b="1" baseline="0" cap="none" dirty="0" i="0" kern="0" kumimoji="0" lang="ru-RU" noProof="0" normalizeH="0" spc="0" strike="noStrike" sz="1300" u="none">
              <a:ln w="3175">
                <a:noFill/>
                <a:prstDash val="solid"/>
              </a:ln>
              <a:solidFill>
                <a:srgbClr val="8E2204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uLnTx/>
              <a:uFillTx/>
              <a:latin charset="0" pitchFamily="34" typeface="Arial"/>
              <a:ea typeface="+mn-ea"/>
              <a:cs charset="0" pitchFamily="34"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8251" y="8092091"/>
            <a:ext cx="3187484" cy="17067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31000">
                <a:schemeClr val="bg2">
                  <a:lumMod val="90000"/>
                </a:schemeClr>
              </a:gs>
              <a:gs pos="100000">
                <a:sysClr lastClr="FFFFFF" val="window">
                  <a:alpha val="63000"/>
                </a:sysClr>
              </a:gs>
            </a:gsLst>
            <a:lin ang="10800000" scaled="1"/>
            <a:tileRect/>
          </a:gradFill>
          <a:ln algn="ctr" cap="flat" cmpd="sng" w="25400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mtClean="0" spc="0" strike="noStrike" sz="1300" u="none">
                <a:ln w="3175">
                  <a:noFill/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itchFamily="34" typeface="Arial"/>
                <a:ea typeface="+mn-ea"/>
                <a:cs charset="0" pitchFamily="34" typeface="Arial"/>
              </a:rPr>
              <a:t>КОМПЛЕКТНОСТЬ ПОЛЕВОГО ОБМУНДИРОВАНИЯ И СНАРЯЖЕННИЯ </a:t>
            </a:r>
            <a:r>
              <a:rPr b="1" baseline="0" cap="none" dirty="0" i="0" kern="0" kumimoji="0" lang="ru-RU" noProof="0" normalizeH="0" spc="0" strike="noStrike" sz="1300" u="none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itchFamily="34" typeface="Arial"/>
                <a:ea typeface="+mn-ea"/>
                <a:cs charset="0" pitchFamily="34" typeface="Arial"/>
              </a:rPr>
              <a:t>при носке определяет командир </a:t>
            </a:r>
            <a:r>
              <a:rPr b="1" baseline="0" cap="none" dirty="0" i="0" kern="0" kumimoji="0" lang="ru-RU" noProof="0" normalizeH="0" smtClean="0" spc="0" strike="noStrike" sz="1300" u="none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itchFamily="34" typeface="Arial"/>
                <a:ea typeface="+mn-ea"/>
                <a:cs charset="0" pitchFamily="34" typeface="Arial"/>
              </a:rPr>
              <a:t>воинской части </a:t>
            </a:r>
            <a:r>
              <a:rPr b="1" baseline="0" cap="none" dirty="0" i="0" kern="0" kumimoji="0" lang="ru-RU" noProof="0" normalizeH="0" spc="0" strike="noStrike" sz="1300" u="none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itchFamily="34" typeface="Arial"/>
                <a:ea typeface="+mn-ea"/>
                <a:cs charset="0" pitchFamily="34" typeface="Arial"/>
              </a:rPr>
              <a:t>исходя из погодных </a:t>
            </a:r>
            <a:r>
              <a:rPr b="1" baseline="0" cap="none" dirty="0" i="0" kern="0" kumimoji="0" lang="ru-RU" noProof="0" normalizeH="0" smtClean="0" spc="0" strike="noStrike" sz="1300" u="none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itchFamily="34" typeface="Arial"/>
                <a:ea typeface="+mn-ea"/>
                <a:cs charset="0" pitchFamily="34" typeface="Arial"/>
              </a:rPr>
              <a:t>условий, условий боевой подготовки и </a:t>
            </a:r>
            <a:r>
              <a:rPr b="1" baseline="0" cap="none" dirty="0" i="0" kern="0" kumimoji="0" lang="ru-RU" noProof="0" normalizeH="0" spc="0" strike="noStrike" sz="1300" u="none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itchFamily="34" typeface="Arial"/>
                <a:ea typeface="+mn-ea"/>
                <a:cs charset="0" pitchFamily="34" typeface="Arial"/>
              </a:rPr>
              <a:t>физической активности резервистов</a:t>
            </a:r>
          </a:p>
        </p:txBody>
      </p:sp>
      <p:pic>
        <p:nvPicPr>
          <p:cNvPr id="14" name="Рисунок 13"/>
          <p:cNvPicPr/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675" y="5920669"/>
            <a:ext cx="444682" cy="663646"/>
          </a:xfrm>
          <a:prstGeom prst="rect">
            <a:avLst/>
          </a:prstGeom>
          <a:noFill/>
        </p:spPr>
      </p:pic>
      <p:sp>
        <p:nvSpPr>
          <p:cNvPr id="15" name="Прямоугольник 34"/>
          <p:cNvSpPr>
            <a:spLocks noChangeArrowheads="1"/>
          </p:cNvSpPr>
          <p:nvPr/>
        </p:nvSpPr>
        <p:spPr bwMode="auto">
          <a:xfrm>
            <a:off x="2253366" y="6595897"/>
            <a:ext cx="7216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defTabSz="913437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altLang="ru-RU" b="1" baseline="0" cap="none" dirty="0" i="0" kern="1200" kumimoji="0" lang="ru-RU" noProof="0" normalizeH="0" smtClean="0" spc="0" strike="noStrike" sz="1600" u="none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charset="0" pitchFamily="34" typeface="Arial Narrow"/>
                <a:ea typeface="+mn-ea"/>
                <a:cs charset="0" pitchFamily="34" typeface="Calibri"/>
              </a:rPr>
              <a:t>Обувь</a:t>
            </a:r>
            <a:endParaRPr altLang="ru-RU" b="1" baseline="0" cap="none" dirty="0" i="0" kern="1200" kumimoji="0" lang="ru-RU" noProof="0" normalizeH="0" spc="0" strike="noStrike" sz="1867" u="none">
              <a:ln>
                <a:noFill/>
              </a:ln>
              <a:solidFill>
                <a:srgbClr val="002060"/>
              </a:solidFill>
              <a:effectLst/>
              <a:uLnTx/>
              <a:uFillTx/>
              <a:latin charset="0" pitchFamily="34" typeface="Arial Narrow"/>
              <a:ea typeface="+mn-ea"/>
              <a:cs typeface="+mn-cs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b="97500" l="3620" r="94570" 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7004" y="4059271"/>
            <a:ext cx="768980" cy="97427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15910" y="1263306"/>
            <a:ext cx="6619993" cy="66845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31000">
                <a:schemeClr val="bg2">
                  <a:lumMod val="90000"/>
                </a:schemeClr>
              </a:gs>
              <a:gs pos="100000">
                <a:sysClr lastClr="FFFFFF" val="window">
                  <a:alpha val="63000"/>
                </a:sysClr>
              </a:gs>
            </a:gsLst>
            <a:lin ang="10800000" scaled="1"/>
            <a:tileRect/>
          </a:gradFill>
          <a:ln algn="ctr" cap="flat" cmpd="sng" w="25400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defTabSz="1219170" eaLnBrk="1" fontAlgn="auto" hangingPunct="1" indent="0" latinLnBrk="0" lvl="0" marL="0" marR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1" baseline="0" cap="none" dirty="0" i="0" kern="0" kumimoji="0" lang="ru-RU" noProof="0" normalizeH="0" spc="0" strike="noStrike" sz="1333" u="none">
              <a:ln w="3175">
                <a:noFill/>
                <a:prstDash val="solid"/>
              </a:ln>
              <a:solidFill>
                <a:srgbClr val="8E2204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uLnTx/>
              <a:uFillTx/>
              <a:latin charset="0" pitchFamily="34" typeface="Arial"/>
              <a:ea typeface="+mn-ea"/>
              <a:cs charset="0" pitchFamily="34" typeface="Arial"/>
            </a:endParaRPr>
          </a:p>
        </p:txBody>
      </p:sp>
      <p:pic>
        <p:nvPicPr>
          <p:cNvPr descr="Орел_классический" id="42" name="Picture 9"/>
          <p:cNvPicPr>
            <a:picLocks noChangeArrowheads="1"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>
            <a:off x="5846459" y="1285325"/>
            <a:ext cx="903092" cy="57029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47" name="Прямоугольник 46"/>
          <p:cNvSpPr/>
          <p:nvPr/>
        </p:nvSpPr>
        <p:spPr>
          <a:xfrm>
            <a:off x="2314808" y="1337011"/>
            <a:ext cx="2331087" cy="510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pc="0" strike="noStrike" sz="1600" u="none">
                <a:ln w="3175">
                  <a:noFill/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itchFamily="34" typeface="Arial"/>
                <a:ea typeface="+mn-ea"/>
                <a:cs charset="0" pitchFamily="34" typeface="Arial"/>
              </a:rPr>
              <a:t>ОБЕСПЕЧИВАЕТ</a:t>
            </a:r>
          </a:p>
          <a:p>
            <a:pPr algn="ctr" defTabSz="1219170" eaLnBrk="1" fontAlgn="auto" hangingPunct="1" indent="0" latinLnBrk="0" lvl="0" marL="0" marR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pc="0" strike="noStrike" sz="1600" u="none">
                <a:ln w="3175">
                  <a:noFill/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itchFamily="34" typeface="Arial"/>
                <a:ea typeface="+mn-ea"/>
                <a:cs charset="0" pitchFamily="34" typeface="Arial"/>
              </a:rPr>
              <a:t>Минобороны России</a:t>
            </a:r>
            <a:endParaRPr b="1" baseline="0" cap="none" dirty="0" i="0" kern="0" kumimoji="0" lang="ru-RU" noProof="0" normalizeH="0" spc="0" strike="noStrike" sz="1600" u="none">
              <a:ln w="3175">
                <a:noFill/>
                <a:prstDash val="solid"/>
              </a:ln>
              <a:solidFill>
                <a:srgbClr val="8E2204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uLnTx/>
              <a:uFillTx/>
              <a:latin charset="0" pitchFamily="34" typeface="Arial"/>
              <a:ea typeface="+mn-ea"/>
              <a:cs charset="0" pitchFamily="34" typeface="Arial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849005" y="1958681"/>
            <a:ext cx="2612426" cy="666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437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pc="0" strike="noStrike" sz="1867" u="none">
                <a:ln>
                  <a:noFill/>
                </a:ln>
                <a:solidFill>
                  <a:srgbClr val="00206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itchFamily="34" typeface="Arial Narrow"/>
                <a:ea typeface="+mn-ea"/>
                <a:cs charset="0" pitchFamily="34" typeface="Calibri"/>
              </a:rPr>
              <a:t>Вооружение, военная </a:t>
            </a:r>
          </a:p>
          <a:p>
            <a:pPr algn="ctr" defTabSz="913437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pc="0" strike="noStrike" sz="1867" u="none">
                <a:ln>
                  <a:noFill/>
                </a:ln>
                <a:solidFill>
                  <a:srgbClr val="00206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itchFamily="34" typeface="Arial Narrow"/>
                <a:ea typeface="+mn-ea"/>
                <a:cs charset="0" pitchFamily="34" typeface="Calibri"/>
              </a:rPr>
              <a:t>и специальная техника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68228" y="4196636"/>
            <a:ext cx="2895600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mtClean="0" spc="0" strike="noStrike" sz="1800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НЕТ ПРОБЛЕМ С РАЗМЕЩЕНИЕМ ОРУЖИЯ</a:t>
            </a:r>
            <a:endParaRPr b="1" baseline="0" cap="none" dirty="0" i="0" kern="1200" kumimoji="0" lang="ru-RU" noProof="0" normalizeH="0" spc="0" strike="noStrike" sz="1800" u="none">
              <a:ln>
                <a:noFill/>
              </a:ln>
              <a:solidFill>
                <a:srgbClr val="FF0000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436845" y="8538386"/>
            <a:ext cx="3299058" cy="1260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algn="ctr" cap="flat" cmpd="sng" w="25400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pc="0" strike="noStrike" sz="1300" u="none">
                <a:ln w="3175">
                  <a:noFill/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itchFamily="34" typeface="Arial"/>
                <a:ea typeface="+mn-ea"/>
                <a:cs charset="0" pitchFamily="34" typeface="Arial"/>
              </a:rPr>
              <a:t> </a:t>
            </a:r>
            <a:r>
              <a:rPr b="1" baseline="0" cap="none" dirty="0" i="0" kern="0" kumimoji="0" lang="ru-RU" noProof="0" normalizeH="0" smtClean="0" spc="0" strike="noStrike" sz="1300" u="none">
                <a:ln w="3175">
                  <a:noFill/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itchFamily="34" typeface="Arial"/>
                <a:ea typeface="+mn-ea"/>
                <a:cs charset="0" pitchFamily="34" typeface="Arial"/>
              </a:rPr>
              <a:t>ВООРУЖЕНИЕ И</a:t>
            </a:r>
          </a:p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mtClean="0" spc="0" strike="noStrike" sz="1300" u="none">
                <a:ln w="3175">
                  <a:noFill/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itchFamily="34" typeface="Arial"/>
                <a:ea typeface="+mn-ea"/>
                <a:cs charset="0" pitchFamily="34" typeface="Arial"/>
              </a:rPr>
              <a:t>ВОЕННАЯ ТЕХНИКА</a:t>
            </a:r>
          </a:p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mtClean="0" spc="0" strike="noStrike" sz="1300" u="none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itchFamily="34" typeface="Arial"/>
                <a:ea typeface="+mn-ea"/>
                <a:cs charset="0" pitchFamily="34" typeface="Arial"/>
              </a:rPr>
              <a:t>Хранится в арсеналах и на базах хранения воинских частей-формирователей</a:t>
            </a:r>
            <a:endParaRPr b="1" baseline="0" cap="none" dirty="0" i="0" kern="0" kumimoji="0" lang="ru-RU" noProof="0" normalizeH="0" spc="0" strike="noStrike" sz="1300" u="none">
              <a:ln w="3175">
                <a:noFill/>
                <a:prstDash val="solid"/>
              </a:ln>
              <a:solidFill>
                <a:srgbClr val="8E2204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uLnTx/>
              <a:uFillTx/>
              <a:latin charset="0" pitchFamily="34" typeface="Arial"/>
              <a:ea typeface="+mn-ea"/>
              <a:cs charset="0" pitchFamily="34" typeface="Arial"/>
            </a:endParaRPr>
          </a:p>
        </p:txBody>
      </p:sp>
      <p:pic>
        <p:nvPicPr>
          <p:cNvPr descr="2-п-4м" id="44" name="Picture 40"/>
          <p:cNvPicPr>
            <a:picLocks noChangeArrowheads="1"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028" y="4888121"/>
            <a:ext cx="1628907" cy="104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descr="2966-ж" id="59" name="Picture 11"/>
          <p:cNvPicPr>
            <a:picLocks noChangeArrowheads="1" noChangeAspect="1"/>
          </p:cNvPicPr>
          <p:nvPr/>
        </p:nvPicPr>
        <p:blipFill>
          <a:blip cstate="print"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968" y="4334261"/>
            <a:ext cx="1619250" cy="106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69106" y="3317175"/>
            <a:ext cx="1662554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en-US" noProof="0" normalizeH="0" smtClean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6020202030204" pitchFamily="34" typeface="Arial Narrow"/>
                <a:ea typeface="+mn-ea"/>
                <a:cs typeface="+mn-cs"/>
              </a:rPr>
              <a:t>82-</a:t>
            </a:r>
            <a:r>
              <a:rPr b="0" baseline="0" cap="none" dirty="0" i="0" kern="1200" kumimoji="0" lang="ru-RU" noProof="0" normalizeH="0" smtClean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6020202030204" pitchFamily="34" typeface="Arial Narrow"/>
                <a:ea typeface="+mn-ea"/>
                <a:cs typeface="+mn-cs"/>
              </a:rPr>
              <a:t>мм М «Поднос»</a:t>
            </a:r>
            <a:endParaRPr b="0" baseline="0" cap="none" dirty="0" i="0" kern="1200" kumimoji="0" lang="ru-RU" noProof="0" normalizeH="0" spc="0" strike="noStrike" sz="16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anose="020B0606020202030204" pitchFamily="34" typeface="Arial Narrow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82547" y="3043886"/>
            <a:ext cx="901546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ru-RU" noProof="0" normalizeH="0" smtClean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6020202030204" pitchFamily="34" typeface="Arial Narrow"/>
                <a:ea typeface="+mn-ea"/>
                <a:cs typeface="+mn-cs"/>
              </a:rPr>
              <a:t>АК-74М</a:t>
            </a:r>
            <a:endParaRPr b="0" baseline="0" cap="none" dirty="0" i="0" kern="1200" kumimoji="0" lang="ru-RU" noProof="0" normalizeH="0" spc="0" strike="noStrike" sz="16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anose="020B0606020202030204" pitchFamily="34" typeface="Arial Narrow"/>
              <a:ea typeface="+mn-ea"/>
              <a:cs typeface="+mn-cs"/>
            </a:endParaRPr>
          </a:p>
        </p:txBody>
      </p:sp>
      <p:pic>
        <p:nvPicPr>
          <p:cNvPr id="33" name="Picture 451"/>
          <p:cNvPicPr>
            <a:picLocks noChangeArrowheads="1" noChangeAspect="1"/>
          </p:cNvPicPr>
          <p:nvPr/>
        </p:nvPicPr>
        <p:blipFill>
          <a:blip cstate="print"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b="89943" l="0" r="100000" 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528" y="3455393"/>
            <a:ext cx="1573905" cy="52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55"/>
          <p:cNvPicPr>
            <a:picLocks noChangeArrowheads="1" noChangeAspect="1"/>
          </p:cNvPicPr>
          <p:nvPr/>
        </p:nvPicPr>
        <p:blipFill>
          <a:blip cstate="print"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b="100000" l="0" r="100000" t="0">
                        <a14:foregroundMark x1="47381" x2="53197" y1="40773" y2="84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210" y="2687877"/>
            <a:ext cx="1374223" cy="35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53"/>
          <p:cNvPicPr>
            <a:picLocks noChangeArrowheads="1" noChangeAspect="1"/>
          </p:cNvPicPr>
          <p:nvPr/>
        </p:nvPicPr>
        <p:blipFill rotWithShape="1">
          <a:blip cstate="print"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b="90541" l="0" r="100000" t="0">
                        <a14:foregroundMark x1="52366" x2="52778" y1="6757" y2="84535"/>
                        <a14:foregroundMark x1="85185" x2="85802" y1="6757" y2="85661"/>
                        <a14:foregroundMark x1="79167" x2="84568" y1="82508" y2="85961"/>
                        <a14:foregroundMark x1="77109" x2="78344" y1="39865" y2="43919"/>
                        <a14:foregroundMark x1="92850" x2="94959" y1="38739" y2="45045"/>
                        <a14:foregroundMark x1="18313" x2="19136" y1="2703" y2="20571"/>
                        <a14:foregroundMark x1="21656" x2="25977" y1="15090" y2="14264"/>
                        <a14:foregroundMark x1="26646" x2="30761" y1="15390" y2="19745"/>
                        <a14:foregroundMark x1="30967" x2="31790" y1="21171" y2="27477"/>
                        <a14:foregroundMark x1="31173" x2="29527" y1="28378" y2="32958"/>
                        <a14:foregroundMark x1="56944" x2="60391" y1="9610" y2="9685"/>
                        <a14:foregroundMark x1="60957" x2="63837" y1="10135" y2="14339"/>
                        <a14:foregroundMark x1="64043" x2="64043" y1="15315" y2="21096"/>
                        <a14:foregroundMark x1="63837" x2="61163" y1="21547" y2="25751"/>
                        <a14:foregroundMark x1="61163" x2="56790" y1="25526" y2="26426"/>
                        <a14:foregroundMark x1="50103" x2="48405" y1="26426" y2="31682"/>
                        <a14:foregroundMark x1="47685" x2="41152" y1="32658" y2="35285"/>
                        <a14:foregroundMark x1="59156" x2="63837" y1="27102" y2="33634"/>
                        <a14:foregroundMark x1="64352" x2="68158" y1="34610" y2="38514"/>
                        <a14:foregroundMark x1="68158" x2="68981" y1="38964" y2="48799"/>
                        <a14:foregroundMark x1="89043" x2="89043" y1="8183" y2="25375"/>
                        <a14:foregroundMark x1="89918" x2="93570" y1="8483" y2="9985"/>
                        <a14:foregroundMark x1="90535" x2="92695" y1="25526" y2="28378"/>
                        <a14:foregroundMark x1="90535" x2="93519" y1="24399" y2="23724"/>
                        <a14:backgroundMark x1="58230" x2="60700" y1="12312" y2="22072"/>
                        <a14:backgroundMark x1="58230" x2="60494" y1="29429" y2="31832"/>
                        <a14:backgroundMark x1="90689" x2="93981" y1="28604" y2="35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"/>
          <a:stretch/>
        </p:blipFill>
        <p:spPr bwMode="auto">
          <a:xfrm>
            <a:off x="3668845" y="2589426"/>
            <a:ext cx="951879" cy="62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54"/>
          <p:cNvPicPr>
            <a:picLocks noChangeArrowheads="1" noChangeAspect="1"/>
          </p:cNvPicPr>
          <p:nvPr/>
        </p:nvPicPr>
        <p:blipFill>
          <a:blip cstate="print"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b="97001" l="0" r="97521" t="9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389" y="3658057"/>
            <a:ext cx="517847" cy="32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746896" y="3243552"/>
            <a:ext cx="1202562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ru-RU" noProof="0" normalizeH="0" smtClean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6020202030204" pitchFamily="34" typeface="Arial Narrow"/>
                <a:ea typeface="+mn-ea"/>
                <a:cs typeface="+mn-cs"/>
              </a:rPr>
              <a:t>РГД-5, Ф-1</a:t>
            </a:r>
            <a:endParaRPr b="0" baseline="0" cap="none" dirty="0" i="0" kern="1200" kumimoji="0" lang="ru-RU" noProof="0" normalizeH="0" spc="0" strike="noStrike" sz="16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anose="020B0606020202030204" pitchFamily="34" typeface="Arial Narrow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05839" y="4020861"/>
            <a:ext cx="901546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ru-RU" noProof="0" normalizeH="0" smtClean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6020202030204" pitchFamily="34" typeface="Arial Narrow"/>
                <a:ea typeface="+mn-ea"/>
                <a:cs typeface="+mn-cs"/>
              </a:rPr>
              <a:t>ПМ</a:t>
            </a:r>
            <a:endParaRPr b="0" baseline="0" cap="none" dirty="0" i="0" kern="1200" kumimoji="0" lang="ru-RU" noProof="0" normalizeH="0" spc="0" strike="noStrike" sz="16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anose="020B0606020202030204" pitchFamily="34" typeface="Arial Narrow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88544" y="3989163"/>
            <a:ext cx="901546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ru-RU" noProof="0" normalizeH="0" smtClean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6020202030204" pitchFamily="34" typeface="Arial Narrow"/>
                <a:ea typeface="+mn-ea"/>
                <a:cs typeface="+mn-cs"/>
              </a:rPr>
              <a:t>РПГ-7</a:t>
            </a:r>
            <a:endParaRPr b="0" baseline="0" cap="none" dirty="0" i="0" kern="1200" kumimoji="0" lang="ru-RU" noProof="0" normalizeH="0" spc="0" strike="noStrike" sz="16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anose="020B0606020202030204" pitchFamily="34" typeface="Arial Narrow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77411" y="5373533"/>
            <a:ext cx="901546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ru-RU" noProof="0" normalizeH="0" smtClean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6020202030204" pitchFamily="34" typeface="Arial Narrow"/>
                <a:ea typeface="+mn-ea"/>
                <a:cs typeface="+mn-cs"/>
              </a:rPr>
              <a:t>УАЗ 469</a:t>
            </a:r>
            <a:endParaRPr b="0" baseline="0" cap="none" dirty="0" i="0" kern="1200" kumimoji="0" lang="ru-RU" noProof="0" normalizeH="0" spc="0" strike="noStrike" sz="16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anose="020B0606020202030204" pitchFamily="34" typeface="Arial Narrow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13779" y="5986953"/>
            <a:ext cx="901546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ru-RU" noProof="0" normalizeH="0" smtClean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6020202030204" pitchFamily="34" typeface="Arial Narrow"/>
                <a:ea typeface="+mn-ea"/>
                <a:cs typeface="+mn-cs"/>
              </a:rPr>
              <a:t>прицепы</a:t>
            </a:r>
            <a:endParaRPr b="0" baseline="0" cap="none" dirty="0" i="0" kern="1200" kumimoji="0" lang="ru-RU" noProof="0" normalizeH="0" spc="0" strike="noStrike" sz="16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anose="020B0606020202030204" pitchFamily="34" typeface="Arial Narrow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86374" y="8091026"/>
            <a:ext cx="1270042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ru-RU" noProof="0" normalizeH="0" smtClean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6020202030204" pitchFamily="34" typeface="Arial Narrow"/>
                <a:ea typeface="+mn-ea"/>
                <a:cs typeface="+mn-cs"/>
              </a:rPr>
              <a:t>КАМАЗ 5350</a:t>
            </a:r>
            <a:endParaRPr b="0" baseline="0" cap="none" dirty="0" i="0" kern="1200" kumimoji="0" lang="ru-RU" noProof="0" normalizeH="0" spc="0" strike="noStrike" sz="16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anose="020B0606020202030204" pitchFamily="34" typeface="Arial Narrow"/>
              <a:ea typeface="+mn-ea"/>
              <a:cs typeface="+mn-cs"/>
            </a:endParaRPr>
          </a:p>
        </p:txBody>
      </p:sp>
      <p:pic>
        <p:nvPicPr>
          <p:cNvPr descr="5350-2" id="49" name="Picture 80"/>
          <p:cNvPicPr>
            <a:picLocks noChangeArrowheads="1"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586" y="7031002"/>
            <a:ext cx="2300965" cy="109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4320-31" id="50" name="Picture 2"/>
          <p:cNvPicPr>
            <a:picLocks noChangeArrowheads="1"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b="89606" l="0" r="92421" t="5735">
                        <a14:foregroundMark x1="6737" x2="30737" y1="16846" y2="39427"/>
                        <a14:foregroundMark x1="43579" x2="57053" y1="13978" y2="18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845" y="5636244"/>
            <a:ext cx="2141765" cy="131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3915766" y="6833915"/>
            <a:ext cx="1270042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ru-RU" noProof="0" normalizeH="0" smtClean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6020202030204" pitchFamily="34" typeface="Arial Narrow"/>
                <a:ea typeface="+mn-ea"/>
                <a:cs typeface="+mn-cs"/>
              </a:rPr>
              <a:t>Урал 4320</a:t>
            </a:r>
            <a:endParaRPr b="0" baseline="0" cap="none" dirty="0" i="0" kern="1200" kumimoji="0" lang="ru-RU" noProof="0" normalizeH="0" spc="0" strike="noStrike" sz="16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anose="020B0606020202030204" pitchFamily="34"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98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0" spd="slow"/>
    </mc:Choice>
    <mc:Fallback xmlns="">
      <p:transition spd="slow"/>
    </mc:Fallback>
  </mc:AlternateContent>
  <p:timing>
    <p:tnLst>
      <p:par>
        <p:cTn dur="indefinite" id="1" nodeType="tmRoot" restart="never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/>
          <p:cNvSpPr/>
          <p:nvPr/>
        </p:nvSpPr>
        <p:spPr>
          <a:xfrm>
            <a:off x="42208" y="1999477"/>
            <a:ext cx="6706322" cy="7853457"/>
          </a:xfrm>
          <a:prstGeom prst="roundRect">
            <a:avLst>
              <a:gd fmla="val 1494" name="adj"/>
            </a:avLst>
          </a:prstGeom>
          <a:gradFill>
            <a:gsLst>
              <a:gs pos="0">
                <a:srgbClr val="FFCCCC"/>
              </a:gs>
              <a:gs pos="50000">
                <a:schemeClr val="bg1"/>
              </a:gs>
              <a:gs pos="100000">
                <a:srgbClr val="FF9999"/>
              </a:gs>
            </a:gsLst>
            <a:lin ang="5400000" scaled="0"/>
          </a:gradFill>
          <a:ln>
            <a:noFill/>
          </a:ln>
          <a:effectLst>
            <a:outerShdw algn="tl" blurRad="50800" dir="27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575822" rtlCol="0" tIns="0"/>
          <a:lstStyle/>
          <a:p>
            <a:pPr algn="ctr" defTabSz="549306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1" baseline="0" cap="none" dirty="0" i="1" kern="1200" kumimoji="0" lang="ru-RU" noProof="0" normalizeH="0" spc="0" strike="noStrike" sz="1100" u="none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LnTx/>
              <a:uFillTx/>
              <a:latin charset="0" pitchFamily="34" typeface="Arial Narrow"/>
              <a:ea typeface="+mn-ea"/>
              <a:cs typeface="+mn-cs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0" y="-6580"/>
            <a:ext cx="6858000" cy="1149579"/>
          </a:xfrm>
          <a:prstGeom prst="rect">
            <a:avLst/>
          </a:prstGeom>
          <a:blipFill>
            <a:blip r:embed="rId3"/>
            <a:srcRect/>
            <a:stretch>
              <a:fillRect l="1" r="-1187"/>
            </a:stretch>
          </a:blipFill>
          <a:ln algn="ctr" cap="flat" cmpd="sng" w="9525">
            <a:noFill/>
            <a:prstDash val="solid"/>
          </a:ln>
          <a:effectLst/>
          <a:scene3d>
            <a:camera prst="orthographicFront"/>
            <a:lightRig dir="t" rig="threePt"/>
          </a:scene3d>
          <a:sp3d prstMaterial="dkEdge"/>
        </p:spPr>
        <p:txBody>
          <a:bodyPr anchor="ctr" bIns="46917" lIns="93827" rIns="93827" rtlCol="0" tIns="46917" wrap="square">
            <a:noAutofit/>
          </a:bodyPr>
          <a:lstStyle/>
          <a:p>
            <a:pPr algn="ctr" defTabSz="881002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1" baseline="0" cap="none" dirty="0" i="0" kern="0" kumimoji="0" lang="ru-RU" noProof="0" normalizeH="0" spc="0" strike="noStrike" sz="1541" u="none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charset="0" pitchFamily="34" typeface="Arial"/>
              <a:ea typeface="+mn-ea"/>
              <a:cs charset="0" pitchFamily="34" typeface="Arial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31378" y="310998"/>
            <a:ext cx="5566074" cy="554667"/>
          </a:xfrm>
          <a:prstGeom prst="rect">
            <a:avLst/>
          </a:prstGeom>
          <a:noFill/>
          <a:ln>
            <a:noFill/>
          </a:ln>
          <a:effectLst>
            <a:innerShdw blurRad="63500" dir="5400000" dist="508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txBody>
          <a:bodyPr anchor="ctr" bIns="0" lIns="0" rIns="0" tIns="0"/>
          <a:lstStyle/>
          <a:p>
            <a:pPr algn="ctr" defTabSz="881666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mtClean="0" spc="0" strike="noStrike" sz="1600" u="none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МАТЕРИАЛЬНО-ТЕХНИЧЕСКОЕ ОБЕСПЕЧЕНИЕ</a:t>
            </a:r>
          </a:p>
          <a:p>
            <a:pPr algn="ctr" defTabSz="881666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mtClean="0" spc="0" strike="noStrike" sz="1600" u="none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МОБИЛИЗАЦИОННОГО ЛЮДСКОГО РЕЗЕРВА</a:t>
            </a:r>
            <a:endParaRPr b="1" baseline="0" cap="none" dirty="0" i="0" kern="0" kumimoji="0" lang="ru-RU" noProof="0" normalizeH="0" spc="0" strike="noStrike" sz="1600" u="none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charset="0" panose="020B0604020202020204" pitchFamily="34" typeface="Arial"/>
              <a:ea typeface="+mn-ea"/>
              <a:cs charset="0" panose="020B0604020202020204" pitchFamily="34" typeface="Arial"/>
            </a:endParaRPr>
          </a:p>
        </p:txBody>
      </p:sp>
      <p:pic>
        <p:nvPicPr>
          <p:cNvPr id="280" name="Picture 6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170709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34"/>
          <p:cNvSpPr>
            <a:spLocks noChangeArrowheads="1"/>
          </p:cNvSpPr>
          <p:nvPr/>
        </p:nvSpPr>
        <p:spPr bwMode="auto">
          <a:xfrm>
            <a:off x="-2577577" y="1863312"/>
            <a:ext cx="12266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defTabSz="913437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altLang="ru-RU" b="1" baseline="0" cap="none" dirty="0" i="0" kern="1200" kumimoji="0" lang="ru-RU" noProof="0" normalizeH="0" smtClean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itchFamily="34" typeface="Arial Narrow"/>
                <a:ea typeface="+mn-ea"/>
                <a:cs charset="0" pitchFamily="34" typeface="Calibri"/>
              </a:rPr>
              <a:t>Радиостанция</a:t>
            </a:r>
            <a:endParaRPr altLang="ru-RU" b="1" baseline="0" cap="none" dirty="0" i="0" kern="1200" kumimoji="0" lang="ru-RU" noProof="0" normalizeH="0" spc="0" strike="noStrike" sz="14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Arial Narrow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217" y="1252797"/>
            <a:ext cx="6705313" cy="66845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31000">
                <a:schemeClr val="bg2">
                  <a:lumMod val="90000"/>
                </a:schemeClr>
              </a:gs>
              <a:gs pos="100000">
                <a:sysClr lastClr="FFFFFF" val="window">
                  <a:alpha val="63000"/>
                </a:sysClr>
              </a:gs>
            </a:gsLst>
            <a:lin ang="10800000" scaled="1"/>
            <a:tileRect/>
          </a:gradFill>
          <a:ln algn="ctr" cap="flat" cmpd="sng" w="25400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defTabSz="1219170" eaLnBrk="1" fontAlgn="auto" hangingPunct="1" indent="0" latinLnBrk="0" lvl="0" marL="0" marR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1" baseline="0" cap="none" dirty="0" i="0" kern="0" kumimoji="0" lang="ru-RU" noProof="0" normalizeH="0" spc="0" strike="noStrike" sz="1250" u="none">
              <a:ln w="3175">
                <a:noFill/>
                <a:prstDash val="solid"/>
              </a:ln>
              <a:solidFill>
                <a:srgbClr val="0070C0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uLnTx/>
              <a:uFillTx/>
              <a:latin charset="0" pitchFamily="34" typeface="Arial"/>
              <a:ea typeface="+mn-ea"/>
              <a:cs charset="0" pitchFamily="34" typeface="Arial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b="98985" l="654" r="95752" t="456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15931" y="4731311"/>
            <a:ext cx="1254072" cy="80736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b="97391" l="1699" r="99151" t="43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591643" y="5620236"/>
            <a:ext cx="1138629" cy="55601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b="89493" l="1384" r="100000" t="253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53918" y="6337175"/>
            <a:ext cx="981010" cy="93688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cstate="print"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b="99561" l="0" r="100000" t="0">
                        <a14:foregroundMark x1="81467" x2="81467" y1="19956" y2="19956"/>
                        <a14:foregroundMark x1="82143" x2="82143" y1="25110" y2="251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9731" y="7415766"/>
            <a:ext cx="1021671" cy="89938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cstate="print"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b="98195" l="1309" r="98909" t="50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2976" y="8651626"/>
            <a:ext cx="566615" cy="34231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4801" y="8685912"/>
            <a:ext cx="451825" cy="26112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cstate="print"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b="89758" l="17900" r="34000" t="70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7" l="1966" r="2034" t="608"/>
          <a:stretch/>
        </p:blipFill>
        <p:spPr>
          <a:xfrm>
            <a:off x="-3945438" y="8604598"/>
            <a:ext cx="167592" cy="385876"/>
          </a:xfrm>
          <a:prstGeom prst="rect">
            <a:avLst/>
          </a:prstGeom>
        </p:spPr>
      </p:pic>
      <p:sp>
        <p:nvSpPr>
          <p:cNvPr id="31" name="Прямоугольник 34"/>
          <p:cNvSpPr>
            <a:spLocks noChangeArrowheads="1"/>
          </p:cNvSpPr>
          <p:nvPr/>
        </p:nvSpPr>
        <p:spPr bwMode="auto">
          <a:xfrm>
            <a:off x="-2596664" y="8463948"/>
            <a:ext cx="196581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defTabSz="913437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altLang="ru-RU" b="1" baseline="0" cap="none" dirty="0" i="0" kern="1200" kumimoji="0" lang="ru-RU" noProof="0" normalizeH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itchFamily="34" typeface="Arial Narrow"/>
                <a:ea typeface="+mn-ea"/>
                <a:cs charset="0" pitchFamily="34" typeface="Calibri"/>
              </a:rPr>
              <a:t>Специальные средства для обеспечения правопорядка</a:t>
            </a:r>
          </a:p>
        </p:txBody>
      </p:sp>
      <p:sp>
        <p:nvSpPr>
          <p:cNvPr id="32" name="Прямоугольник 34"/>
          <p:cNvSpPr>
            <a:spLocks noChangeArrowheads="1"/>
          </p:cNvSpPr>
          <p:nvPr/>
        </p:nvSpPr>
        <p:spPr bwMode="auto">
          <a:xfrm>
            <a:off x="-2577577" y="7402563"/>
            <a:ext cx="196581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defTabSz="913437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altLang="ru-RU" b="1" baseline="0" cap="none" dirty="0" i="0" kern="1200" kumimoji="0" lang="ru-RU" noProof="0" normalizeH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itchFamily="34" typeface="Arial Narrow"/>
                <a:ea typeface="+mn-ea"/>
                <a:cs charset="0" pitchFamily="34" typeface="Calibri"/>
              </a:rPr>
              <a:t>Пожарно-спасательное </a:t>
            </a:r>
            <a:r>
              <a:rPr altLang="ru-RU" b="1" baseline="0" cap="none" dirty="0" i="0" kern="1200" kumimoji="0" lang="ru-RU" noProof="0" normalizeH="0" smtClean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itchFamily="34" typeface="Arial Narrow"/>
                <a:ea typeface="+mn-ea"/>
                <a:cs charset="0" pitchFamily="34" typeface="Calibri"/>
              </a:rPr>
              <a:t>снаряжение и оборудование</a:t>
            </a:r>
            <a:endParaRPr altLang="ru-RU" b="1" baseline="0" cap="none" dirty="0" i="0" kern="1200" kumimoji="0" lang="ru-RU" noProof="0" normalizeH="0" spc="0" strike="noStrike" sz="14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Arial Narrow"/>
              <a:ea typeface="+mn-ea"/>
              <a:cs charset="0" pitchFamily="34" typeface="Calibri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cstate="print"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b="90000" l="4667" r="94333" 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2593" y="4015331"/>
            <a:ext cx="1639922" cy="1009183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-2569513" y="4940145"/>
            <a:ext cx="17411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err="1" i="0" kern="1200" kumimoji="0" lang="ru-RU" noProof="0" normalizeH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6020202030204" pitchFamily="34" typeface="Arial Narrow"/>
                <a:ea typeface="+mn-ea"/>
                <a:cs typeface="+mn-cs"/>
              </a:rPr>
              <a:t>Антидроновое</a:t>
            </a:r>
            <a:r>
              <a:rPr b="1" baseline="0" cap="none" dirty="0" i="0" kern="1200" kumimoji="0" lang="ru-RU" noProof="0" normalizeH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6020202030204" pitchFamily="34" typeface="Arial Narrow"/>
                <a:ea typeface="+mn-ea"/>
                <a:cs typeface="+mn-cs"/>
              </a:rPr>
              <a:t> ружье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-4591643" y="6063352"/>
            <a:ext cx="10599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err="1" i="0" kern="1200" kumimoji="0" lang="ru-RU" noProof="0" normalizeH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6020202030204" pitchFamily="34" typeface="Arial Narrow"/>
                <a:ea typeface="+mn-ea"/>
                <a:cs typeface="+mn-cs"/>
              </a:rPr>
              <a:t>Тепловизор</a:t>
            </a:r>
            <a:endParaRPr b="1" baseline="0" cap="none" dirty="0" i="0" kern="1200" kumimoji="0" lang="ru-RU" noProof="0" normalizeH="0" spc="0" strike="noStrike" sz="14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anose="020B0606020202030204" pitchFamily="34" typeface="Arial Narrow"/>
              <a:ea typeface="+mn-ea"/>
              <a:cs typeface="+mn-cs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-2596664" y="6556121"/>
            <a:ext cx="2034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6020202030204" pitchFamily="34" typeface="Arial Narrow"/>
                <a:ea typeface="+mn-ea"/>
                <a:cs typeface="+mn-cs"/>
              </a:rPr>
              <a:t>Прибор ночного видения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-2555631" y="4306120"/>
            <a:ext cx="6062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mtClean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6020202030204" pitchFamily="34" typeface="Arial Narrow"/>
                <a:ea typeface="+mn-ea"/>
                <a:cs typeface="+mn-cs"/>
              </a:rPr>
              <a:t>БПЛА</a:t>
            </a:r>
            <a:endParaRPr b="1" baseline="0" cap="none" dirty="0" i="0" kern="1200" kumimoji="0" lang="ru-RU" noProof="0" normalizeH="0" spc="0" strike="noStrike" sz="14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anose="020B0606020202030204" pitchFamily="34" typeface="Arial Narrow"/>
              <a:ea typeface="+mn-ea"/>
              <a:cs typeface="+mn-cs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cstate="print"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b="96842" l="2048" r="100000" t="9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32" y="1194847"/>
            <a:ext cx="784845" cy="784358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687978" y="1233554"/>
            <a:ext cx="3482043" cy="7201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eaLnBrk="1" fontAlgn="auto" hangingPunct="1" indent="0" latinLnBrk="0" lvl="0" marL="0" marR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pc="0" strike="noStrike" sz="1600" u="none">
                <a:ln w="3175">
                  <a:noFill/>
                  <a:prstDash val="solid"/>
                </a:ln>
                <a:solidFill>
                  <a:srgbClr val="0070C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itchFamily="34" typeface="Arial"/>
                <a:ea typeface="+mn-ea"/>
                <a:cs charset="0" pitchFamily="34" typeface="Arial"/>
              </a:rPr>
              <a:t>ОБЕСПЕЧИВАЕТ</a:t>
            </a:r>
          </a:p>
          <a:p>
            <a:pPr algn="ctr" defTabSz="1219170" eaLnBrk="1" fontAlgn="auto" hangingPunct="1" indent="0" latinLnBrk="0" lvl="0" marL="0" marR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pc="0" strike="noStrike" sz="1600" u="none">
                <a:ln w="3175">
                  <a:noFill/>
                  <a:prstDash val="solid"/>
                </a:ln>
                <a:solidFill>
                  <a:srgbClr val="0070C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itchFamily="34" typeface="Arial"/>
                <a:ea typeface="+mn-ea"/>
                <a:cs charset="0" pitchFamily="34" typeface="Arial"/>
              </a:rPr>
              <a:t>субъект Российской Федерации</a:t>
            </a:r>
          </a:p>
          <a:p>
            <a:pPr algn="ctr" defTabSz="1219170" eaLnBrk="1" fontAlgn="auto" hangingPunct="1" indent="0" latinLnBrk="0" lvl="0" marL="0" marR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pc="0" strike="noStrike" sz="1600" u="none">
                <a:ln w="3175">
                  <a:noFill/>
                  <a:prstDash val="solid"/>
                </a:ln>
                <a:solidFill>
                  <a:srgbClr val="0070C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itchFamily="34" typeface="Arial"/>
                <a:ea typeface="+mn-ea"/>
                <a:cs charset="0" pitchFamily="34" typeface="Arial"/>
              </a:rPr>
              <a:t>(для решения задач региона</a:t>
            </a:r>
            <a:r>
              <a:rPr b="1" baseline="0" cap="none" dirty="0" i="0" kern="0" kumimoji="0" lang="ru-RU" noProof="0" normalizeH="0" smtClean="0" spc="0" strike="noStrike" sz="1600" u="none">
                <a:ln w="3175">
                  <a:noFill/>
                  <a:prstDash val="solid"/>
                </a:ln>
                <a:solidFill>
                  <a:srgbClr val="0070C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charset="0" pitchFamily="34" typeface="Arial"/>
                <a:ea typeface="+mn-ea"/>
                <a:cs charset="0" pitchFamily="34" typeface="Arial"/>
              </a:rPr>
              <a:t>)</a:t>
            </a:r>
            <a:endParaRPr b="1" baseline="0" cap="none" dirty="0" i="0" kern="0" kumimoji="0" lang="ru-RU" noProof="0" normalizeH="0" spc="0" strike="noStrike" sz="1600" u="none">
              <a:ln w="3175">
                <a:noFill/>
                <a:prstDash val="solid"/>
              </a:ln>
              <a:solidFill>
                <a:srgbClr val="0070C0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uLnTx/>
              <a:uFillTx/>
              <a:latin charset="0" pitchFamily="34" typeface="Arial"/>
              <a:ea typeface="+mn-ea"/>
              <a:cs charset="0" pitchFamily="34" typeface="Arial"/>
            </a:endParaRPr>
          </a:p>
        </p:txBody>
      </p:sp>
      <p:pic>
        <p:nvPicPr>
          <p:cNvPr id="50" name="Picture 2"/>
          <p:cNvPicPr>
            <a:picLocks noChangeArrowheads="1" noChangeAspect="1"/>
          </p:cNvPicPr>
          <p:nvPr/>
        </p:nvPicPr>
        <p:blipFill>
          <a:blip r:embed="rId2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075" y="6635482"/>
            <a:ext cx="1966836" cy="67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10457152" y="1763652"/>
            <a:ext cx="2612426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437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pc="0" strike="noStrike" sz="1867" u="none">
                <a:ln>
                  <a:noFill/>
                </a:ln>
                <a:solidFill>
                  <a:srgbClr val="00206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itchFamily="34" typeface="Arial Narrow"/>
                <a:ea typeface="+mn-ea"/>
                <a:cs charset="0" pitchFamily="34" typeface="Calibri"/>
              </a:rPr>
              <a:t>С</a:t>
            </a:r>
            <a:r>
              <a:rPr b="1" baseline="0" cap="none" dirty="0" i="0" kern="1200" kumimoji="0" lang="ru-RU" noProof="0" normalizeH="0" smtClean="0" spc="0" strike="noStrike" sz="1867" u="none">
                <a:ln>
                  <a:noFill/>
                </a:ln>
                <a:solidFill>
                  <a:srgbClr val="00206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itchFamily="34" typeface="Arial Narrow"/>
                <a:ea typeface="+mn-ea"/>
                <a:cs charset="0" pitchFamily="34" typeface="Calibri"/>
              </a:rPr>
              <a:t>пециальная </a:t>
            </a:r>
            <a:r>
              <a:rPr b="1" baseline="0" cap="none" dirty="0" i="0" kern="1200" kumimoji="0" lang="ru-RU" noProof="0" normalizeH="0" spc="0" strike="noStrike" sz="1867" u="none">
                <a:ln>
                  <a:noFill/>
                </a:ln>
                <a:solidFill>
                  <a:srgbClr val="00206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uLnTx/>
                <a:uFillTx/>
                <a:latin charset="0" pitchFamily="34" typeface="Arial Narrow"/>
                <a:ea typeface="+mn-ea"/>
                <a:cs charset="0" pitchFamily="34" typeface="Calibri"/>
              </a:rPr>
              <a:t>и дорожно-строительная техника 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cstate="print"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b="72125" l="701" r="50088" t="34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9" r="412" t="524"/>
          <a:stretch/>
        </p:blipFill>
        <p:spPr>
          <a:xfrm>
            <a:off x="11084552" y="2694560"/>
            <a:ext cx="1357625" cy="77210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cstate="print"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84552" y="3713130"/>
            <a:ext cx="1255582" cy="707473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cstate="print"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50212" y="4773467"/>
            <a:ext cx="824566" cy="632068"/>
          </a:xfrm>
          <a:prstGeom prst="rect">
            <a:avLst/>
          </a:prstGeom>
        </p:spPr>
      </p:pic>
      <p:pic>
        <p:nvPicPr>
          <p:cNvPr descr="E:\документы\медиа\DCIM\фото\фото\kst-7.gif" id="56" name="Picture 2"/>
          <p:cNvPicPr>
            <a:picLocks noChangeArrowheads="1" noChangeAspect="1"/>
          </p:cNvPicPr>
          <p:nvPr/>
        </p:nvPicPr>
        <p:blipFill>
          <a:blip cstate="print"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6323" y="5906803"/>
            <a:ext cx="1053811" cy="63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80400" y="2821412"/>
            <a:ext cx="3695700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mtClean="0" spc="0" strike="noStrike" sz="1800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ПО БЛОКАМ: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mtClean="0" spc="0" strike="noStrike" sz="1800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ДЛЯ АВАРИЙ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mtClean="0" spc="0" strike="noStrike" sz="1800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ДЛЯ ОХРАНЫ ОБЩЕСТВЕННОГО ПОРЯДКА</a:t>
            </a:r>
            <a:endParaRPr b="1" baseline="0" cap="none" dirty="0" i="0" kern="1200" kumimoji="0" lang="ru-RU" noProof="0" normalizeH="0" spc="0" strike="noStrike" sz="1800" u="none">
              <a:ln>
                <a:noFill/>
              </a:ln>
              <a:solidFill>
                <a:srgbClr val="FF0000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48603" y="2171090"/>
            <a:ext cx="6509773" cy="3664996"/>
          </a:xfrm>
          <a:prstGeom prst="roundRect">
            <a:avLst>
              <a:gd fmla="val 18070" name="adj"/>
            </a:avLst>
          </a:prstGeom>
          <a:gradFill>
            <a:gsLst>
              <a:gs pos="0">
                <a:sysClr lastClr="FFFFFF" val="window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algn="ctr" cap="flat" cmpd="sng" w="9525">
            <a:solidFill>
              <a:srgbClr val="4F81BD">
                <a:shade val="50000"/>
                <a:alpha val="6000"/>
              </a:srgbClr>
            </a:solidFill>
            <a:prstDash val="solid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 bIns="0" lIns="0" rIns="0" rtlCol="0" tIns="0"/>
          <a:lstStyle/>
          <a:p>
            <a:pPr algn="ctr" defTabSz="399930" eaLnBrk="1" fontAlgn="auto" hangingPunct="1" indent="0" latinLnBrk="0" lvl="0" marL="0" marR="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pc="0" strike="noStrike" sz="1000" u="none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4F81BD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4F81BD">
                        <a:lumMod val="75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charset="0" pitchFamily="34" typeface="Arial"/>
                <a:ea typeface="+mn-ea"/>
                <a:cs charset="0" pitchFamily="34" typeface="Arial"/>
              </a:rPr>
              <a:t>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74550" y="2563740"/>
            <a:ext cx="4830609" cy="327754"/>
          </a:xfrm>
          <a:prstGeom prst="rect">
            <a:avLst/>
          </a:prstGeom>
        </p:spPr>
        <p:txBody>
          <a:bodyPr bIns="45706" lIns="91392" rIns="91392" tIns="45706" wrap="square">
            <a:spAutoFit/>
          </a:bodyPr>
          <a:lstStyle/>
          <a:p>
            <a:pPr algn="ctr" defTabSz="681918" eaLnBrk="0" fontAlgn="base" hangingPunct="0" indent="0" latinLnBrk="0" lvl="0" marL="0" marR="0" rtl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mtClean="0" spc="0" strike="noStrike" sz="1800" u="none">
                <a:ln w="9525">
                  <a:noFill/>
                  <a:prstDash val="solid"/>
                </a:ln>
                <a:solidFill>
                  <a:prstClr val="black"/>
                </a:solidFill>
                <a:effectLst>
                  <a:outerShdw algn="ctr" blurRad="60007" dir="7680000" dist="310007" kx="1300200" rotWithShape="0" sy="30000">
                    <a:prstClr val="black">
                      <a:alpha val="32000"/>
                    </a:prstClr>
                  </a:outerShdw>
                </a:effectLst>
                <a:uLnTx/>
                <a:uFillTx/>
                <a:latin charset="0" pitchFamily="34" typeface="Arial Narrow"/>
                <a:ea typeface="+mn-ea"/>
                <a:cs charset="0" pitchFamily="34" typeface="Arial"/>
              </a:rPr>
              <a:t>Материальное и финансовое обеспечение</a:t>
            </a:r>
            <a:endParaRPr b="1" baseline="0" cap="none" dirty="0" i="0" kern="0" kumimoji="0" lang="ru-RU" noProof="0" normalizeH="0" spc="-15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Arial Narrow"/>
              <a:ea typeface="Times New Roman"/>
              <a:cs charset="0" pitchFamily="34" typeface="Arial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cstate="print"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b="96842" l="2048" r="100000" t="9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662" y="2179808"/>
            <a:ext cx="636292" cy="64160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cstate="print"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9535" y="4628943"/>
            <a:ext cx="1360254" cy="766452"/>
          </a:xfrm>
          <a:prstGeom prst="rect">
            <a:avLst/>
          </a:prstGeom>
        </p:spPr>
      </p:pic>
      <p:grpSp>
        <p:nvGrpSpPr>
          <p:cNvPr id="49" name="Группа 48"/>
          <p:cNvGrpSpPr>
            <a:grpSpLocks/>
          </p:cNvGrpSpPr>
          <p:nvPr/>
        </p:nvGrpSpPr>
        <p:grpSpPr bwMode="auto">
          <a:xfrm>
            <a:off x="4830491" y="2874292"/>
            <a:ext cx="1355443" cy="852510"/>
            <a:chOff x="0" y="0"/>
            <a:chExt cx="551470" cy="351188"/>
          </a:xfrm>
        </p:grpSpPr>
        <p:pic>
          <p:nvPicPr>
            <p:cNvPr descr="I:\ГИС Клиппарт Карты Схемы\Клиппарт\Деньги мира\Good money and Happiness\Good money and Happiness Россия\RussiaPNew-5000Rubles-1997(2005)-donateddc_f.jpg" id="57" name="Picture 3"/>
            <p:cNvPicPr>
              <a:picLocks noChangeArrowheads="1" noChangeAspect="1"/>
            </p:cNvPicPr>
            <p:nvPr/>
          </p:nvPicPr>
          <p:blipFill>
            <a:blip cstate="print"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70" y="117825"/>
              <a:ext cx="533400" cy="23336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scene3d>
              <a:camera prst="isometricOffAxis1Top"/>
              <a:lightRig dir="t" rig="threeP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I:\ГИС Клиппарт Карты Схемы\Клиппарт\Деньги мира\Good money and Happiness\Good money and Happiness Россия\RussiaPNew-5000Rubles-1997(2005)-donateddc_f.jpg" id="58" name="Picture 3"/>
            <p:cNvPicPr>
              <a:picLocks noChangeArrowheads="1" noChangeAspect="1"/>
            </p:cNvPicPr>
            <p:nvPr/>
          </p:nvPicPr>
          <p:blipFill>
            <a:blip cstate="print"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9" y="93921"/>
              <a:ext cx="533400" cy="23336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scene3d>
              <a:camera prst="isometricOffAxis1Top"/>
              <a:lightRig dir="t" rig="threeP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I:\ГИС Клиппарт Карты Схемы\Клиппарт\Деньги мира\Good money and Happiness\Good money and Happiness Россия\RussiaPNew-5000Rubles-1997(2005)-donateddc_f.jpg" id="59" name="Picture 3"/>
            <p:cNvPicPr>
              <a:picLocks noChangeArrowheads="1" noChangeAspect="1"/>
            </p:cNvPicPr>
            <p:nvPr/>
          </p:nvPicPr>
          <p:blipFill>
            <a:blip cstate="print"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5" y="69627"/>
              <a:ext cx="533400" cy="23336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scene3d>
              <a:camera prst="isometricOffAxis1Top"/>
              <a:lightRig dir="t" rig="threeP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I:\ГИС Клиппарт Карты Схемы\Клиппарт\Деньги мира\Good money and Happiness\Good money and Happiness Россия\RussiaPNew-5000Rubles-1997(2005)-donateddc_f.jpg" id="60" name="Picture 3"/>
            <p:cNvPicPr>
              <a:picLocks noChangeArrowheads="1" noChangeAspect="1"/>
            </p:cNvPicPr>
            <p:nvPr/>
          </p:nvPicPr>
          <p:blipFill>
            <a:blip cstate="print"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5" y="48198"/>
              <a:ext cx="533400" cy="23336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scene3d>
              <a:camera prst="isometricOffAxis1Top"/>
              <a:lightRig dir="t" rig="threeP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I:\ГИС Клиппарт Карты Схемы\Клиппарт\Деньги мира\Good money and Happiness\Good money and Happiness Россия\RussiaPNew-5000Rubles-1997(2005)-donateddc_f.jpg" id="61" name="Picture 3"/>
            <p:cNvPicPr>
              <a:picLocks noChangeArrowheads="1" noChangeAspect="1"/>
            </p:cNvPicPr>
            <p:nvPr/>
          </p:nvPicPr>
          <p:blipFill>
            <a:blip cstate="print"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" y="24294"/>
              <a:ext cx="533400" cy="23336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scene3d>
              <a:camera prst="isometricOffAxis1Top"/>
              <a:lightRig dir="t" rig="threeP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I:\ГИС Клиппарт Карты Схемы\Клиппарт\Деньги мира\Good money and Happiness\Good money and Happiness Россия\RussiaPNew-5000Rubles-1997(2005)-donateddc_f.jpg" id="62" name="Picture 3"/>
            <p:cNvPicPr>
              <a:picLocks noChangeArrowheads="1" noChangeAspect="1"/>
            </p:cNvPicPr>
            <p:nvPr/>
          </p:nvPicPr>
          <p:blipFill>
            <a:blip cstate="print"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33400" cy="23336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scene3d>
              <a:camera prst="isometricOffAxis1Top"/>
              <a:lightRig dir="t" rig="threeP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3" name="Рисунок 62"/>
          <p:cNvPicPr/>
          <p:nvPr/>
        </p:nvPicPr>
        <p:blipFill>
          <a:blip cstate="print"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b="100000" l="0" r="100000" 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4" y="2958183"/>
            <a:ext cx="1170703" cy="754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cstate="print"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b="72125" l="701" r="50088" t="34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2" r="310" t="648"/>
          <a:stretch/>
        </p:blipFill>
        <p:spPr>
          <a:xfrm>
            <a:off x="395629" y="4540917"/>
            <a:ext cx="1428007" cy="812130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cstate="print"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b="99561" l="0" r="100000" t="0">
                        <a14:foregroundMark x1="81467" x2="81467" y1="19956" y2="19956"/>
                        <a14:foregroundMark x1="82143" x2="82143" y1="25110" y2="251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126" y="2903344"/>
            <a:ext cx="1227698" cy="776073"/>
          </a:xfrm>
          <a:prstGeom prst="rect">
            <a:avLst/>
          </a:prstGeom>
        </p:spPr>
      </p:pic>
      <p:pic>
        <p:nvPicPr>
          <p:cNvPr id="66" name="Picture 2"/>
          <p:cNvPicPr>
            <a:picLocks noChangeArrowheads="1" noChangeAspect="1"/>
          </p:cNvPicPr>
          <p:nvPr/>
        </p:nvPicPr>
        <p:blipFill>
          <a:blip r:embed="rId2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884" y="7235961"/>
            <a:ext cx="964381" cy="33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Прямоугольник 66"/>
          <p:cNvSpPr/>
          <p:nvPr/>
        </p:nvSpPr>
        <p:spPr>
          <a:xfrm>
            <a:off x="1174947" y="2244014"/>
            <a:ext cx="4630212" cy="353915"/>
          </a:xfrm>
          <a:prstGeom prst="rect">
            <a:avLst/>
          </a:prstGeom>
        </p:spPr>
        <p:txBody>
          <a:bodyPr bIns="45706" lIns="91392" rIns="91392" tIns="45706" wrap="square">
            <a:spAutoFit/>
          </a:bodyPr>
          <a:lstStyle/>
          <a:p>
            <a:pPr algn="ctr" defTabSz="681918" eaLnBrk="0" fontAlgn="base" hangingPunct="0" indent="0" latinLnBrk="0" lvl="0" marL="0" marR="0" rtl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pc="0" strike="noStrike" sz="2000" u="none">
                <a:ln w="9525">
                  <a:noFill/>
                  <a:prstDash val="solid"/>
                </a:ln>
                <a:solidFill>
                  <a:srgbClr val="FF0000"/>
                </a:solidFill>
                <a:effectLst>
                  <a:outerShdw algn="ctr" blurRad="60007" dir="7680000" dist="310007" kx="1300200" rotWithShape="0" sy="30000">
                    <a:prstClr val="black">
                      <a:alpha val="32000"/>
                    </a:prstClr>
                  </a:outerShdw>
                </a:effectLst>
                <a:uLnTx/>
                <a:uFillTx/>
                <a:latin charset="0" pitchFamily="34" typeface="Arial Narrow"/>
                <a:ea typeface="+mn-ea"/>
                <a:cs charset="0" pitchFamily="34" typeface="Arial"/>
              </a:rPr>
              <a:t>Субъекты Российской Федерации</a:t>
            </a:r>
            <a:endParaRPr b="1" baseline="0" cap="none" dirty="0" i="0" kern="0" kumimoji="0" lang="ru-RU" noProof="0" normalizeH="0" spc="-15" strike="noStrike" sz="2000" u="none">
              <a:ln>
                <a:noFill/>
              </a:ln>
              <a:solidFill>
                <a:srgbClr val="FF0000"/>
              </a:solidFill>
              <a:effectLst/>
              <a:uLnTx/>
              <a:uFillTx/>
              <a:latin charset="0" pitchFamily="34" typeface="Arial Narrow"/>
              <a:ea typeface="Times New Roman"/>
              <a:cs charset="0" pitchFamily="34" typeface="Arial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45884" y="3834135"/>
            <a:ext cx="5115210" cy="563203"/>
          </a:xfrm>
          <a:prstGeom prst="rect">
            <a:avLst/>
          </a:prstGeom>
        </p:spPr>
        <p:txBody>
          <a:bodyPr bIns="45706" lIns="91392" rIns="91392" tIns="45706" wrap="square">
            <a:spAutoFit/>
          </a:bodyPr>
          <a:lstStyle/>
          <a:p>
            <a:pPr algn="ctr" defTabSz="681918" eaLnBrk="0" fontAlgn="base" hangingPunct="0" indent="0" latinLnBrk="0" lvl="0" marL="0" marR="0" rtl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mtClean="0" spc="0" strike="noStrike" sz="1800" u="none">
                <a:ln w="9525">
                  <a:noFill/>
                  <a:prstDash val="solid"/>
                </a:ln>
                <a:solidFill>
                  <a:prstClr val="black"/>
                </a:solidFill>
                <a:effectLst>
                  <a:outerShdw algn="ctr" blurRad="60007" dir="7680000" dist="310007" kx="1300200" rotWithShape="0" sy="30000">
                    <a:prstClr val="black">
                      <a:alpha val="32000"/>
                    </a:prstClr>
                  </a:outerShdw>
                </a:effectLst>
                <a:uLnTx/>
                <a:uFillTx/>
                <a:latin charset="0" pitchFamily="34" typeface="Arial Narrow"/>
                <a:ea typeface="+mn-ea"/>
                <a:cs charset="0" pitchFamily="34" typeface="Arial"/>
              </a:rPr>
              <a:t> Пожарно-спасательное оборудование, специальная и дорожно-строительная техника </a:t>
            </a:r>
            <a:endParaRPr b="1" baseline="0" cap="none" dirty="0" i="0" kern="0" kumimoji="0" lang="ru-RU" noProof="0" normalizeH="0" spc="-15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Arial Narrow"/>
              <a:ea typeface="Times New Roman"/>
              <a:cs charset="0" pitchFamily="34" typeface="Arial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14744" y="6104400"/>
            <a:ext cx="6543632" cy="1706500"/>
          </a:xfrm>
          <a:prstGeom prst="roundRect">
            <a:avLst>
              <a:gd fmla="val 29215" name="adj"/>
            </a:avLst>
          </a:prstGeom>
          <a:gradFill>
            <a:gsLst>
              <a:gs pos="0">
                <a:sysClr lastClr="FFFFFF" val="window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algn="ctr" cap="flat" cmpd="sng" w="9525">
            <a:solidFill>
              <a:srgbClr val="4F81BD">
                <a:shade val="50000"/>
                <a:alpha val="6000"/>
              </a:srgbClr>
            </a:solidFill>
            <a:prstDash val="solid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 bIns="0" lIns="0" rIns="0" rtlCol="0" tIns="0"/>
          <a:lstStyle/>
          <a:p>
            <a:pPr algn="ctr" defTabSz="399930" eaLnBrk="1" fontAlgn="auto" hangingPunct="1" indent="0" latinLnBrk="0" lvl="0" marL="0" marR="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pc="0" strike="noStrike" sz="1000" u="none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4F81BD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4F81BD">
                        <a:lumMod val="75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charset="0" pitchFamily="34" typeface="Arial"/>
                <a:ea typeface="+mn-ea"/>
                <a:cs charset="0" pitchFamily="34" typeface="Arial"/>
              </a:rPr>
              <a:t> 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555446" y="6647509"/>
            <a:ext cx="5738275" cy="327754"/>
          </a:xfrm>
          <a:prstGeom prst="rect">
            <a:avLst/>
          </a:prstGeom>
        </p:spPr>
        <p:txBody>
          <a:bodyPr bIns="45706" lIns="91392" rIns="91392" tIns="45706" wrap="square">
            <a:spAutoFit/>
          </a:bodyPr>
          <a:lstStyle/>
          <a:p>
            <a:pPr algn="ctr" defTabSz="681918" eaLnBrk="0" fontAlgn="base" hangingPunct="0" indent="0" latinLnBrk="0" lvl="0" marL="0" marR="0" rtl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mtClean="0" spc="0" strike="noStrike" sz="1800" u="none">
                <a:ln w="9525">
                  <a:noFill/>
                  <a:prstDash val="solid"/>
                </a:ln>
                <a:solidFill>
                  <a:prstClr val="black"/>
                </a:solidFill>
                <a:effectLst>
                  <a:outerShdw algn="ctr" blurRad="60007" dir="7680000" dist="310007" kx="1300200" rotWithShape="0" sy="30000">
                    <a:prstClr val="black">
                      <a:alpha val="32000"/>
                    </a:prstClr>
                  </a:outerShdw>
                </a:effectLst>
                <a:uLnTx/>
                <a:uFillTx/>
                <a:latin charset="0" pitchFamily="34" typeface="Arial Narrow"/>
                <a:ea typeface="+mn-ea"/>
                <a:cs charset="0" pitchFamily="34" typeface="Arial"/>
              </a:rPr>
              <a:t>Специальные средства для обеспечения правопорядка</a:t>
            </a:r>
            <a:endParaRPr b="1" baseline="0" cap="none" dirty="0" i="0" kern="0" kumimoji="0" lang="ru-RU" noProof="0" normalizeH="0" spc="-15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Arial Narrow"/>
              <a:ea typeface="Times New Roman"/>
              <a:cs charset="0" pitchFamily="34" typeface="Arial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752388" y="6232294"/>
            <a:ext cx="1475329" cy="369304"/>
          </a:xfrm>
          <a:prstGeom prst="rect">
            <a:avLst/>
          </a:prstGeom>
        </p:spPr>
        <p:txBody>
          <a:bodyPr bIns="45706" lIns="91392" rIns="91392" tIns="45706" wrap="square">
            <a:spAutoFit/>
          </a:bodyPr>
          <a:lstStyle/>
          <a:p>
            <a:pPr algn="ctr" defTabSz="681918" eaLnBrk="0" fontAlgn="base" hangingPunct="0" indent="0" latinLnBrk="0" lvl="0" marL="0" marR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pc="0" strike="noStrike" sz="2000" u="none">
                <a:ln w="9525">
                  <a:noFill/>
                  <a:prstDash val="solid"/>
                </a:ln>
                <a:solidFill>
                  <a:srgbClr val="FF0000"/>
                </a:solidFill>
                <a:effectLst>
                  <a:outerShdw algn="ctr" blurRad="60007" dir="7680000" dist="310007" kx="1300200" rotWithShape="0" sy="30000">
                    <a:prstClr val="black">
                      <a:alpha val="32000"/>
                    </a:prstClr>
                  </a:outerShdw>
                </a:effectLst>
                <a:uLnTx/>
                <a:uFillTx/>
                <a:latin charset="0" pitchFamily="34" typeface="Arial Narrow"/>
                <a:ea typeface="+mn-ea"/>
                <a:cs charset="0" pitchFamily="34" typeface="Arial"/>
              </a:rPr>
              <a:t>МВД России</a:t>
            </a:r>
            <a:endParaRPr b="1" baseline="0" cap="none" dirty="0" i="0" kern="0" kumimoji="0" lang="ru-RU" noProof="0" normalizeH="0" spc="-15" strike="noStrike" sz="2000" u="none">
              <a:ln>
                <a:noFill/>
              </a:ln>
              <a:solidFill>
                <a:srgbClr val="FF0000"/>
              </a:solidFill>
              <a:effectLst/>
              <a:uLnTx/>
              <a:uFillTx/>
              <a:latin charset="0" pitchFamily="34" typeface="Arial Narrow"/>
              <a:ea typeface="Times New Roman"/>
              <a:cs charset="0" pitchFamily="34" typeface="Arial"/>
            </a:endParaRPr>
          </a:p>
        </p:txBody>
      </p:sp>
      <p:pic>
        <p:nvPicPr>
          <p:cNvPr descr="http://www.rbash.pnzreg.ru/files/bashmakovo_pnzreg_ru/news/2013/noyabr/07_11_2013/mvd_emb_jpg.jpg" id="72" name="Picture 6"/>
          <p:cNvPicPr>
            <a:picLocks noChangeArrowheads="1" noChangeAspect="1"/>
          </p:cNvPicPr>
          <p:nvPr/>
        </p:nvPicPr>
        <p:blipFill>
          <a:blip cstate="print"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b="96456" l="0" r="100000" t="177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5105259" y="6136929"/>
            <a:ext cx="964908" cy="55885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cstate="print"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b="98195" l="1309" r="98909" t="50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134" y="6995534"/>
            <a:ext cx="1480439" cy="785985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54" y="7053293"/>
            <a:ext cx="1180518" cy="68225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cstate="print"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b="89758" l="17900" r="34000" t="70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7" l="1966" r="2034" t="608"/>
          <a:stretch/>
        </p:blipFill>
        <p:spPr>
          <a:xfrm>
            <a:off x="3265844" y="6995534"/>
            <a:ext cx="331702" cy="763734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cstate="print"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b="99479" l="0" r="100000" 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526" y="4590834"/>
            <a:ext cx="1632504" cy="847138"/>
          </a:xfrm>
          <a:prstGeom prst="rect">
            <a:avLst/>
          </a:prstGeom>
        </p:spPr>
      </p:pic>
      <p:pic>
        <p:nvPicPr>
          <p:cNvPr id="77" name="Рисунок 76"/>
          <p:cNvPicPr/>
          <p:nvPr/>
        </p:nvPicPr>
        <p:blipFill>
          <a:blip cstate="print"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b="100000" l="0" r="100000" 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4030" y="7394421"/>
            <a:ext cx="1170703" cy="754947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Скругленный прямоугольник 77"/>
          <p:cNvSpPr/>
          <p:nvPr/>
        </p:nvSpPr>
        <p:spPr>
          <a:xfrm>
            <a:off x="137056" y="7865140"/>
            <a:ext cx="6543632" cy="1888459"/>
          </a:xfrm>
          <a:prstGeom prst="roundRect">
            <a:avLst>
              <a:gd fmla="val 29215" name="adj"/>
            </a:avLst>
          </a:prstGeom>
          <a:gradFill>
            <a:gsLst>
              <a:gs pos="0">
                <a:sysClr lastClr="FFFFFF" val="window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algn="ctr" cap="flat" cmpd="sng" w="9525">
            <a:solidFill>
              <a:srgbClr val="4F81BD">
                <a:shade val="50000"/>
                <a:alpha val="6000"/>
              </a:srgbClr>
            </a:solidFill>
            <a:prstDash val="solid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 bIns="0" lIns="0" rIns="0" rtlCol="0" tIns="0"/>
          <a:lstStyle/>
          <a:p>
            <a:pPr algn="ctr" defTabSz="399930" eaLnBrk="1" fontAlgn="auto" hangingPunct="1" indent="0" latinLnBrk="0" lvl="0" marL="0" marR="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pc="0" strike="noStrike" sz="1000" u="none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4F81BD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4F81BD">
                        <a:lumMod val="75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charset="0" pitchFamily="34" typeface="Arial"/>
                <a:ea typeface="+mn-ea"/>
                <a:cs charset="0" pitchFamily="34" typeface="Arial"/>
              </a:rPr>
              <a:t> 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1399309" y="7914954"/>
            <a:ext cx="4630212" cy="353915"/>
          </a:xfrm>
          <a:prstGeom prst="rect">
            <a:avLst/>
          </a:prstGeom>
        </p:spPr>
        <p:txBody>
          <a:bodyPr bIns="45706" lIns="91392" rIns="91392" tIns="45706" wrap="square">
            <a:spAutoFit/>
          </a:bodyPr>
          <a:lstStyle/>
          <a:p>
            <a:pPr algn="ctr" defTabSz="681918" eaLnBrk="0" fontAlgn="base" hangingPunct="0" indent="0" latinLnBrk="0" lvl="0" marL="0" marR="0" rtl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mtClean="0" spc="0" strike="noStrike" sz="2000" u="none">
                <a:ln w="9525">
                  <a:noFill/>
                  <a:prstDash val="solid"/>
                </a:ln>
                <a:solidFill>
                  <a:srgbClr val="FF0000"/>
                </a:solidFill>
                <a:effectLst>
                  <a:outerShdw algn="ctr" blurRad="60007" dir="7680000" dist="310007" kx="1300200" rotWithShape="0" sy="30000">
                    <a:prstClr val="black">
                      <a:alpha val="32000"/>
                    </a:prstClr>
                  </a:outerShdw>
                </a:effectLst>
                <a:uLnTx/>
                <a:uFillTx/>
                <a:latin charset="0" pitchFamily="34" typeface="Arial Narrow"/>
                <a:ea typeface="+mn-ea"/>
                <a:cs charset="0" pitchFamily="34" typeface="Arial"/>
              </a:rPr>
              <a:t>Гуманитарная помощь</a:t>
            </a:r>
            <a:endParaRPr b="1" baseline="0" cap="none" dirty="0" i="0" kern="0" kumimoji="0" lang="ru-RU" noProof="0" normalizeH="0" spc="-15" strike="noStrike" sz="2000" u="none">
              <a:ln>
                <a:noFill/>
              </a:ln>
              <a:solidFill>
                <a:srgbClr val="FF0000"/>
              </a:solidFill>
              <a:effectLst/>
              <a:uLnTx/>
              <a:uFillTx/>
              <a:latin charset="0" pitchFamily="34" typeface="Arial Narrow"/>
              <a:ea typeface="Times New Roman"/>
              <a:cs charset="0" pitchFamily="34" typeface="Arial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b="97222" l="2198" r="98535" t="515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697" y="8394347"/>
            <a:ext cx="984893" cy="9091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b="96498" l="613" r="92331" t="311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1116" y="8354008"/>
            <a:ext cx="1124468" cy="88646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2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b="90374" l="385" r="98462" t="748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5561" y="8446831"/>
            <a:ext cx="1277183" cy="918588"/>
          </a:xfrm>
          <a:prstGeom prst="rect">
            <a:avLst/>
          </a:prstGeom>
        </p:spPr>
      </p:pic>
      <p:sp>
        <p:nvSpPr>
          <p:cNvPr id="80" name="Прямоугольник 34"/>
          <p:cNvSpPr>
            <a:spLocks noChangeArrowheads="1"/>
          </p:cNvSpPr>
          <p:nvPr/>
        </p:nvSpPr>
        <p:spPr bwMode="auto">
          <a:xfrm>
            <a:off x="2835760" y="9342792"/>
            <a:ext cx="1229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defTabSz="913437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altLang="ru-RU" b="1" baseline="0" cap="none" dirty="0" i="0" kern="1200" kumimoji="0" lang="ru-RU" noProof="0" normalizeH="0" smtClean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itchFamily="34" typeface="Arial Narrow"/>
                <a:ea typeface="+mn-ea"/>
                <a:cs charset="0" pitchFamily="34" typeface="Calibri"/>
              </a:rPr>
              <a:t>Радиостанции</a:t>
            </a:r>
            <a:endParaRPr altLang="ru-RU" b="1" baseline="0" cap="none" dirty="0" i="0" kern="1200" kumimoji="0" lang="ru-RU" noProof="0" normalizeH="0" spc="0" strike="noStrike" sz="14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Arial Narrow"/>
              <a:ea typeface="+mn-ea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80216" y="9330599"/>
            <a:ext cx="8707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mtClean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6020202030204" pitchFamily="34" typeface="Arial Narrow"/>
                <a:ea typeface="+mn-ea"/>
                <a:cs typeface="+mn-cs"/>
              </a:rPr>
              <a:t>Ноутбуки</a:t>
            </a:r>
            <a:endParaRPr b="1" baseline="0" cap="none" dirty="0" i="0" kern="1200" kumimoji="0" lang="ru-RU" noProof="0" normalizeH="0" spc="0" strike="noStrike" sz="14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anose="020B0606020202030204" pitchFamily="34" typeface="Arial Narrow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162871" y="9330599"/>
            <a:ext cx="13452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err="1" i="0" kern="1200" kumimoji="0" lang="ru-RU" noProof="0" normalizeH="0" smtClean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6020202030204" pitchFamily="34" typeface="Arial Narrow"/>
                <a:ea typeface="+mn-ea"/>
                <a:cs typeface="+mn-cs"/>
              </a:rPr>
              <a:t>Квадрокоптеры</a:t>
            </a:r>
            <a:endParaRPr b="1" baseline="0" cap="none" dirty="0" i="0" kern="1200" kumimoji="0" lang="ru-RU" noProof="0" normalizeH="0" spc="0" strike="noStrike" sz="14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anose="020B0606020202030204" pitchFamily="34" typeface="Arial Narrow"/>
              <a:ea typeface="+mn-ea"/>
              <a:cs typeface="+mn-cs"/>
            </a:endParaRPr>
          </a:p>
        </p:txBody>
      </p:sp>
      <p:pic>
        <p:nvPicPr>
          <p:cNvPr descr="Russia_flag" id="81" name="Picture 8"/>
          <p:cNvPicPr>
            <a:picLocks noChangeArrowheads="1" noChangeAspect="1"/>
          </p:cNvPicPr>
          <p:nvPr/>
        </p:nvPicPr>
        <p:blipFill>
          <a:blip cstate="print"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27" y="7920508"/>
            <a:ext cx="932210" cy="457720"/>
          </a:xfrm>
          <a:prstGeom prst="rect">
            <a:avLst/>
          </a:prstGeom>
          <a:noFill/>
          <a:ln>
            <a:noFill/>
          </a:ln>
          <a:effectLst>
            <a:outerShdw algn="ctr" dir="2700000" dist="71842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68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0" spd="slow"/>
    </mc:Choice>
    <mc:Fallback xmlns="">
      <p:transition spd="slow"/>
    </mc:Fallback>
  </mc:AlternateContent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6000"/>
                    </a14:imgEffect>
                    <a14:imgEffect>
                      <a14:colorTemperature colorTemp="5800"/>
                    </a14:imgEffect>
                    <a14:imgEffect>
                      <a14:saturation sat="0"/>
                    </a14:imgEffect>
                    <a14:imgEffect>
                      <a14:brightnessContrast bright="-44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149577"/>
            <a:ext cx="6857999" cy="875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Прямоугольник 82"/>
          <p:cNvSpPr/>
          <p:nvPr/>
        </p:nvSpPr>
        <p:spPr>
          <a:xfrm>
            <a:off x="0" y="-6580"/>
            <a:ext cx="6858000" cy="1149579"/>
          </a:xfrm>
          <a:prstGeom prst="rect">
            <a:avLst/>
          </a:prstGeom>
          <a:blipFill>
            <a:blip r:embed="rId5"/>
            <a:srcRect/>
            <a:stretch>
              <a:fillRect l="1" r="-1187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93827" tIns="46917" rIns="93827" bIns="46917" rtlCol="0" anchor="ctr">
            <a:noAutofit/>
          </a:bodyPr>
          <a:lstStyle/>
          <a:p>
            <a:pPr marL="0" marR="0" lvl="0" indent="0" algn="ctr" defTabSz="8810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41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31378" y="310998"/>
            <a:ext cx="5566074" cy="55466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marL="0" marR="0" lvl="0" indent="0" algn="ctr" defTabSz="8816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ФИНАНСОВОЕ ОБЕСПЕЧЕНИЕ</a:t>
            </a:r>
          </a:p>
          <a:p>
            <a:pPr marL="0" marR="0" lvl="0" indent="0" algn="ctr" defTabSz="8816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МОБИЛИЗАЦИОННОГО ЛЮДСКОГО РЕЗЕРВА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170709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224638" y="4767072"/>
            <a:ext cx="4664354" cy="25582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53544" y="4056319"/>
            <a:ext cx="4199000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5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Ежемесячный оклад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Levenim MT" pitchFamily="2" charset="-79"/>
            </a:endParaRPr>
          </a:p>
          <a:p>
            <a:pPr marL="0" marR="0" lvl="0" indent="0" algn="l" defTabSz="68485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за пребывание в резерве 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Levenim MT" pitchFamily="2" charset="-79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3544" y="3266509"/>
            <a:ext cx="4005986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5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Выплаты за участие в сборах </a:t>
            </a:r>
          </a:p>
          <a:p>
            <a:pPr marL="0" marR="0" lvl="0" indent="0" algn="l" defTabSz="68485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и тренировочных занятиях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Levenim MT" pitchFamily="2" charset="-79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24638" y="3983115"/>
            <a:ext cx="4652161" cy="32438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24638" y="3244079"/>
            <a:ext cx="4652162" cy="2146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53544" y="2192904"/>
            <a:ext cx="4723255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5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Оплата проезда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от военного комиссариата </a:t>
            </a:r>
          </a:p>
          <a:p>
            <a:pPr marL="0" marR="0" lvl="0" indent="0" algn="l" defTabSz="68485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к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месту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военных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сборов и обратно</a:t>
            </a:r>
          </a:p>
        </p:txBody>
      </p:sp>
      <p:sp>
        <p:nvSpPr>
          <p:cNvPr id="13" name="Полилиния 12"/>
          <p:cNvSpPr/>
          <p:nvPr/>
        </p:nvSpPr>
        <p:spPr>
          <a:xfrm rot="21433008">
            <a:off x="-58108" y="1615704"/>
            <a:ext cx="6577298" cy="7729604"/>
          </a:xfrm>
          <a:custGeom>
            <a:avLst/>
            <a:gdLst>
              <a:gd name="connsiteX0" fmla="*/ 7786762 w 8221921"/>
              <a:gd name="connsiteY0" fmla="*/ 0 h 1740636"/>
              <a:gd name="connsiteX1" fmla="*/ 8101744 w 8221921"/>
              <a:gd name="connsiteY1" fmla="*/ 435159 h 1740636"/>
              <a:gd name="connsiteX2" fmla="*/ 7884164 w 8221921"/>
              <a:gd name="connsiteY2" fmla="*/ 435159 h 1740636"/>
              <a:gd name="connsiteX3" fmla="*/ 5501421 w 8221921"/>
              <a:gd name="connsiteY3" fmla="*/ 1637781 h 1740636"/>
              <a:gd name="connsiteX4" fmla="*/ 4002170 w 8221921"/>
              <a:gd name="connsiteY4" fmla="*/ 1737755 h 1740636"/>
              <a:gd name="connsiteX5" fmla="*/ 7449005 w 8221921"/>
              <a:gd name="connsiteY5" fmla="*/ 435159 h 1740636"/>
              <a:gd name="connsiteX6" fmla="*/ 7231426 w 8221921"/>
              <a:gd name="connsiteY6" fmla="*/ 435159 h 1740636"/>
              <a:gd name="connsiteX7" fmla="*/ 7786762 w 8221921"/>
              <a:gd name="connsiteY7" fmla="*/ 0 h 1740636"/>
              <a:gd name="connsiteX0" fmla="*/ 3784591 w 8221921"/>
              <a:gd name="connsiteY0" fmla="*/ 1740636 h 1740636"/>
              <a:gd name="connsiteX1" fmla="*/ 2203195 w 8221921"/>
              <a:gd name="connsiteY1" fmla="*/ 1581394 h 1740636"/>
              <a:gd name="connsiteX2" fmla="*/ 1 w 8221921"/>
              <a:gd name="connsiteY2" fmla="*/ -5 h 1740636"/>
              <a:gd name="connsiteX3" fmla="*/ 435159 w 8221921"/>
              <a:gd name="connsiteY3" fmla="*/ 0 h 1740636"/>
              <a:gd name="connsiteX4" fmla="*/ 4219748 w 8221921"/>
              <a:gd name="connsiteY4" fmla="*/ 1740640 h 1740636"/>
              <a:gd name="connsiteX5" fmla="*/ 3784591 w 8221921"/>
              <a:gd name="connsiteY5" fmla="*/ 1740636 h 1740636"/>
              <a:gd name="connsiteX0" fmla="*/ 4002169 w 8221921"/>
              <a:gd name="connsiteY0" fmla="*/ 1737757 h 1740636"/>
              <a:gd name="connsiteX1" fmla="*/ 7449004 w 8221921"/>
              <a:gd name="connsiteY1" fmla="*/ 435161 h 1740636"/>
              <a:gd name="connsiteX2" fmla="*/ 7231426 w 8221921"/>
              <a:gd name="connsiteY2" fmla="*/ 435159 h 1740636"/>
              <a:gd name="connsiteX3" fmla="*/ 7786762 w 8221921"/>
              <a:gd name="connsiteY3" fmla="*/ 0 h 1740636"/>
              <a:gd name="connsiteX4" fmla="*/ 8101744 w 8221921"/>
              <a:gd name="connsiteY4" fmla="*/ 435159 h 1740636"/>
              <a:gd name="connsiteX5" fmla="*/ 7884164 w 8221921"/>
              <a:gd name="connsiteY5" fmla="*/ 435159 h 1740636"/>
              <a:gd name="connsiteX6" fmla="*/ 4219750 w 8221921"/>
              <a:gd name="connsiteY6" fmla="*/ 1740634 h 1740636"/>
              <a:gd name="connsiteX7" fmla="*/ 3784591 w 8221921"/>
              <a:gd name="connsiteY7" fmla="*/ 1740636 h 1740636"/>
              <a:gd name="connsiteX8" fmla="*/ 2203195 w 8221921"/>
              <a:gd name="connsiteY8" fmla="*/ 1581394 h 1740636"/>
              <a:gd name="connsiteX9" fmla="*/ 1 w 8221921"/>
              <a:gd name="connsiteY9" fmla="*/ -5 h 1740636"/>
              <a:gd name="connsiteX10" fmla="*/ 435159 w 8221921"/>
              <a:gd name="connsiteY10" fmla="*/ 0 h 1740636"/>
              <a:gd name="connsiteX11" fmla="*/ 4219748 w 8221921"/>
              <a:gd name="connsiteY11" fmla="*/ 1740640 h 1740636"/>
              <a:gd name="connsiteX0" fmla="*/ 7786765 w 8101747"/>
              <a:gd name="connsiteY0" fmla="*/ 5 h 1751249"/>
              <a:gd name="connsiteX1" fmla="*/ 8101747 w 8101747"/>
              <a:gd name="connsiteY1" fmla="*/ 435164 h 1751249"/>
              <a:gd name="connsiteX2" fmla="*/ 7884167 w 8101747"/>
              <a:gd name="connsiteY2" fmla="*/ 435164 h 1751249"/>
              <a:gd name="connsiteX3" fmla="*/ 5501424 w 8101747"/>
              <a:gd name="connsiteY3" fmla="*/ 1637786 h 1751249"/>
              <a:gd name="connsiteX4" fmla="*/ 4002173 w 8101747"/>
              <a:gd name="connsiteY4" fmla="*/ 1737760 h 1751249"/>
              <a:gd name="connsiteX5" fmla="*/ 7449008 w 8101747"/>
              <a:gd name="connsiteY5" fmla="*/ 435164 h 1751249"/>
              <a:gd name="connsiteX6" fmla="*/ 7231429 w 8101747"/>
              <a:gd name="connsiteY6" fmla="*/ 435164 h 1751249"/>
              <a:gd name="connsiteX7" fmla="*/ 7786765 w 8101747"/>
              <a:gd name="connsiteY7" fmla="*/ 5 h 1751249"/>
              <a:gd name="connsiteX0" fmla="*/ 3784594 w 8101747"/>
              <a:gd name="connsiteY0" fmla="*/ 1740641 h 1751249"/>
              <a:gd name="connsiteX1" fmla="*/ 2203198 w 8101747"/>
              <a:gd name="connsiteY1" fmla="*/ 1581399 h 1751249"/>
              <a:gd name="connsiteX2" fmla="*/ 4 w 8101747"/>
              <a:gd name="connsiteY2" fmla="*/ 0 h 1751249"/>
              <a:gd name="connsiteX3" fmla="*/ 435162 w 8101747"/>
              <a:gd name="connsiteY3" fmla="*/ 5 h 1751249"/>
              <a:gd name="connsiteX4" fmla="*/ 4219751 w 8101747"/>
              <a:gd name="connsiteY4" fmla="*/ 1740645 h 1751249"/>
              <a:gd name="connsiteX5" fmla="*/ 3784594 w 8101747"/>
              <a:gd name="connsiteY5" fmla="*/ 1740641 h 1751249"/>
              <a:gd name="connsiteX0" fmla="*/ 4002172 w 8101747"/>
              <a:gd name="connsiteY0" fmla="*/ 1737762 h 1751249"/>
              <a:gd name="connsiteX1" fmla="*/ 7449007 w 8101747"/>
              <a:gd name="connsiteY1" fmla="*/ 435166 h 1751249"/>
              <a:gd name="connsiteX2" fmla="*/ 7231429 w 8101747"/>
              <a:gd name="connsiteY2" fmla="*/ 435164 h 1751249"/>
              <a:gd name="connsiteX3" fmla="*/ 7786765 w 8101747"/>
              <a:gd name="connsiteY3" fmla="*/ 5 h 1751249"/>
              <a:gd name="connsiteX4" fmla="*/ 8101747 w 8101747"/>
              <a:gd name="connsiteY4" fmla="*/ 435164 h 1751249"/>
              <a:gd name="connsiteX5" fmla="*/ 7884167 w 8101747"/>
              <a:gd name="connsiteY5" fmla="*/ 435164 h 1751249"/>
              <a:gd name="connsiteX6" fmla="*/ 4219753 w 8101747"/>
              <a:gd name="connsiteY6" fmla="*/ 1740639 h 1751249"/>
              <a:gd name="connsiteX7" fmla="*/ 3784594 w 8101747"/>
              <a:gd name="connsiteY7" fmla="*/ 1740641 h 1751249"/>
              <a:gd name="connsiteX8" fmla="*/ 2203198 w 8101747"/>
              <a:gd name="connsiteY8" fmla="*/ 1581399 h 1751249"/>
              <a:gd name="connsiteX9" fmla="*/ 4 w 8101747"/>
              <a:gd name="connsiteY9" fmla="*/ 0 h 1751249"/>
              <a:gd name="connsiteX10" fmla="*/ 3087606 w 8101747"/>
              <a:gd name="connsiteY10" fmla="*/ 763220 h 1751249"/>
              <a:gd name="connsiteX11" fmla="*/ 4219751 w 8101747"/>
              <a:gd name="connsiteY11" fmla="*/ 1740645 h 1751249"/>
              <a:gd name="connsiteX0" fmla="*/ 7786765 w 8101747"/>
              <a:gd name="connsiteY0" fmla="*/ 5 h 1819668"/>
              <a:gd name="connsiteX1" fmla="*/ 8101747 w 8101747"/>
              <a:gd name="connsiteY1" fmla="*/ 435164 h 1819668"/>
              <a:gd name="connsiteX2" fmla="*/ 7884167 w 8101747"/>
              <a:gd name="connsiteY2" fmla="*/ 435164 h 1819668"/>
              <a:gd name="connsiteX3" fmla="*/ 5501424 w 8101747"/>
              <a:gd name="connsiteY3" fmla="*/ 1637786 h 1819668"/>
              <a:gd name="connsiteX4" fmla="*/ 4002173 w 8101747"/>
              <a:gd name="connsiteY4" fmla="*/ 1737760 h 1819668"/>
              <a:gd name="connsiteX5" fmla="*/ 7449008 w 8101747"/>
              <a:gd name="connsiteY5" fmla="*/ 435164 h 1819668"/>
              <a:gd name="connsiteX6" fmla="*/ 7231429 w 8101747"/>
              <a:gd name="connsiteY6" fmla="*/ 435164 h 1819668"/>
              <a:gd name="connsiteX7" fmla="*/ 7786765 w 8101747"/>
              <a:gd name="connsiteY7" fmla="*/ 5 h 1819668"/>
              <a:gd name="connsiteX0" fmla="*/ 3784594 w 8101747"/>
              <a:gd name="connsiteY0" fmla="*/ 1740641 h 1819668"/>
              <a:gd name="connsiteX1" fmla="*/ 2203198 w 8101747"/>
              <a:gd name="connsiteY1" fmla="*/ 1581399 h 1819668"/>
              <a:gd name="connsiteX2" fmla="*/ 4 w 8101747"/>
              <a:gd name="connsiteY2" fmla="*/ 0 h 1819668"/>
              <a:gd name="connsiteX3" fmla="*/ 435162 w 8101747"/>
              <a:gd name="connsiteY3" fmla="*/ 5 h 1819668"/>
              <a:gd name="connsiteX4" fmla="*/ 4219751 w 8101747"/>
              <a:gd name="connsiteY4" fmla="*/ 1740645 h 1819668"/>
              <a:gd name="connsiteX5" fmla="*/ 3784594 w 8101747"/>
              <a:gd name="connsiteY5" fmla="*/ 1740641 h 1819668"/>
              <a:gd name="connsiteX0" fmla="*/ 4002172 w 8101747"/>
              <a:gd name="connsiteY0" fmla="*/ 1737762 h 1819668"/>
              <a:gd name="connsiteX1" fmla="*/ 7449007 w 8101747"/>
              <a:gd name="connsiteY1" fmla="*/ 435166 h 1819668"/>
              <a:gd name="connsiteX2" fmla="*/ 7231429 w 8101747"/>
              <a:gd name="connsiteY2" fmla="*/ 435164 h 1819668"/>
              <a:gd name="connsiteX3" fmla="*/ 7786765 w 8101747"/>
              <a:gd name="connsiteY3" fmla="*/ 5 h 1819668"/>
              <a:gd name="connsiteX4" fmla="*/ 8101747 w 8101747"/>
              <a:gd name="connsiteY4" fmla="*/ 435164 h 1819668"/>
              <a:gd name="connsiteX5" fmla="*/ 7884167 w 8101747"/>
              <a:gd name="connsiteY5" fmla="*/ 435164 h 1819668"/>
              <a:gd name="connsiteX6" fmla="*/ 4219753 w 8101747"/>
              <a:gd name="connsiteY6" fmla="*/ 1740639 h 1819668"/>
              <a:gd name="connsiteX7" fmla="*/ 3784594 w 8101747"/>
              <a:gd name="connsiteY7" fmla="*/ 1740641 h 1819668"/>
              <a:gd name="connsiteX8" fmla="*/ 2203198 w 8101747"/>
              <a:gd name="connsiteY8" fmla="*/ 1581399 h 1819668"/>
              <a:gd name="connsiteX9" fmla="*/ 2577310 w 8101747"/>
              <a:gd name="connsiteY9" fmla="*/ 1139893 h 1819668"/>
              <a:gd name="connsiteX10" fmla="*/ 3087606 w 8101747"/>
              <a:gd name="connsiteY10" fmla="*/ 763220 h 1819668"/>
              <a:gd name="connsiteX11" fmla="*/ 4219751 w 8101747"/>
              <a:gd name="connsiteY11" fmla="*/ 1740645 h 1819668"/>
              <a:gd name="connsiteX0" fmla="*/ 7786765 w 8101747"/>
              <a:gd name="connsiteY0" fmla="*/ 5 h 1819668"/>
              <a:gd name="connsiteX1" fmla="*/ 8101747 w 8101747"/>
              <a:gd name="connsiteY1" fmla="*/ 435164 h 1819668"/>
              <a:gd name="connsiteX2" fmla="*/ 7884167 w 8101747"/>
              <a:gd name="connsiteY2" fmla="*/ 435164 h 1819668"/>
              <a:gd name="connsiteX3" fmla="*/ 5501424 w 8101747"/>
              <a:gd name="connsiteY3" fmla="*/ 1637786 h 1819668"/>
              <a:gd name="connsiteX4" fmla="*/ 4002173 w 8101747"/>
              <a:gd name="connsiteY4" fmla="*/ 1737760 h 1819668"/>
              <a:gd name="connsiteX5" fmla="*/ 7449008 w 8101747"/>
              <a:gd name="connsiteY5" fmla="*/ 435164 h 1819668"/>
              <a:gd name="connsiteX6" fmla="*/ 7231429 w 8101747"/>
              <a:gd name="connsiteY6" fmla="*/ 435164 h 1819668"/>
              <a:gd name="connsiteX7" fmla="*/ 7786765 w 8101747"/>
              <a:gd name="connsiteY7" fmla="*/ 5 h 1819668"/>
              <a:gd name="connsiteX0" fmla="*/ 3784594 w 8101747"/>
              <a:gd name="connsiteY0" fmla="*/ 1740641 h 1819668"/>
              <a:gd name="connsiteX1" fmla="*/ 2203198 w 8101747"/>
              <a:gd name="connsiteY1" fmla="*/ 1581399 h 1819668"/>
              <a:gd name="connsiteX2" fmla="*/ 4 w 8101747"/>
              <a:gd name="connsiteY2" fmla="*/ 0 h 1819668"/>
              <a:gd name="connsiteX3" fmla="*/ 1131743 w 8101747"/>
              <a:gd name="connsiteY3" fmla="*/ 1217671 h 1819668"/>
              <a:gd name="connsiteX4" fmla="*/ 435162 w 8101747"/>
              <a:gd name="connsiteY4" fmla="*/ 5 h 1819668"/>
              <a:gd name="connsiteX5" fmla="*/ 4219751 w 8101747"/>
              <a:gd name="connsiteY5" fmla="*/ 1740645 h 1819668"/>
              <a:gd name="connsiteX6" fmla="*/ 3784594 w 8101747"/>
              <a:gd name="connsiteY6" fmla="*/ 1740641 h 1819668"/>
              <a:gd name="connsiteX0" fmla="*/ 4002172 w 8101747"/>
              <a:gd name="connsiteY0" fmla="*/ 1737762 h 1819668"/>
              <a:gd name="connsiteX1" fmla="*/ 7449007 w 8101747"/>
              <a:gd name="connsiteY1" fmla="*/ 435166 h 1819668"/>
              <a:gd name="connsiteX2" fmla="*/ 7231429 w 8101747"/>
              <a:gd name="connsiteY2" fmla="*/ 435164 h 1819668"/>
              <a:gd name="connsiteX3" fmla="*/ 7786765 w 8101747"/>
              <a:gd name="connsiteY3" fmla="*/ 5 h 1819668"/>
              <a:gd name="connsiteX4" fmla="*/ 8101747 w 8101747"/>
              <a:gd name="connsiteY4" fmla="*/ 435164 h 1819668"/>
              <a:gd name="connsiteX5" fmla="*/ 7884167 w 8101747"/>
              <a:gd name="connsiteY5" fmla="*/ 435164 h 1819668"/>
              <a:gd name="connsiteX6" fmla="*/ 4219753 w 8101747"/>
              <a:gd name="connsiteY6" fmla="*/ 1740639 h 1819668"/>
              <a:gd name="connsiteX7" fmla="*/ 3784594 w 8101747"/>
              <a:gd name="connsiteY7" fmla="*/ 1740641 h 1819668"/>
              <a:gd name="connsiteX8" fmla="*/ 2203198 w 8101747"/>
              <a:gd name="connsiteY8" fmla="*/ 1581399 h 1819668"/>
              <a:gd name="connsiteX9" fmla="*/ 2577310 w 8101747"/>
              <a:gd name="connsiteY9" fmla="*/ 1139893 h 1819668"/>
              <a:gd name="connsiteX10" fmla="*/ 3087606 w 8101747"/>
              <a:gd name="connsiteY10" fmla="*/ 763220 h 1819668"/>
              <a:gd name="connsiteX11" fmla="*/ 4219751 w 8101747"/>
              <a:gd name="connsiteY11" fmla="*/ 1740645 h 1819668"/>
              <a:gd name="connsiteX0" fmla="*/ 7351608 w 7666590"/>
              <a:gd name="connsiteY0" fmla="*/ 0 h 2014353"/>
              <a:gd name="connsiteX1" fmla="*/ 7666590 w 7666590"/>
              <a:gd name="connsiteY1" fmla="*/ 435159 h 2014353"/>
              <a:gd name="connsiteX2" fmla="*/ 7449010 w 7666590"/>
              <a:gd name="connsiteY2" fmla="*/ 435159 h 2014353"/>
              <a:gd name="connsiteX3" fmla="*/ 5066267 w 7666590"/>
              <a:gd name="connsiteY3" fmla="*/ 1637781 h 2014353"/>
              <a:gd name="connsiteX4" fmla="*/ 3567016 w 7666590"/>
              <a:gd name="connsiteY4" fmla="*/ 1737755 h 2014353"/>
              <a:gd name="connsiteX5" fmla="*/ 7013851 w 7666590"/>
              <a:gd name="connsiteY5" fmla="*/ 435159 h 2014353"/>
              <a:gd name="connsiteX6" fmla="*/ 6796272 w 7666590"/>
              <a:gd name="connsiteY6" fmla="*/ 435159 h 2014353"/>
              <a:gd name="connsiteX7" fmla="*/ 7351608 w 7666590"/>
              <a:gd name="connsiteY7" fmla="*/ 0 h 2014353"/>
              <a:gd name="connsiteX0" fmla="*/ 3349437 w 7666590"/>
              <a:gd name="connsiteY0" fmla="*/ 1740636 h 2014353"/>
              <a:gd name="connsiteX1" fmla="*/ 1768041 w 7666590"/>
              <a:gd name="connsiteY1" fmla="*/ 1581394 h 2014353"/>
              <a:gd name="connsiteX2" fmla="*/ 1691839 w 7666590"/>
              <a:gd name="connsiteY2" fmla="*/ 1334578 h 2014353"/>
              <a:gd name="connsiteX3" fmla="*/ 696586 w 7666590"/>
              <a:gd name="connsiteY3" fmla="*/ 1217666 h 2014353"/>
              <a:gd name="connsiteX4" fmla="*/ 5 w 7666590"/>
              <a:gd name="connsiteY4" fmla="*/ 0 h 2014353"/>
              <a:gd name="connsiteX5" fmla="*/ 3784594 w 7666590"/>
              <a:gd name="connsiteY5" fmla="*/ 1740640 h 2014353"/>
              <a:gd name="connsiteX6" fmla="*/ 3349437 w 7666590"/>
              <a:gd name="connsiteY6" fmla="*/ 1740636 h 2014353"/>
              <a:gd name="connsiteX0" fmla="*/ 3567015 w 7666590"/>
              <a:gd name="connsiteY0" fmla="*/ 1737757 h 2014353"/>
              <a:gd name="connsiteX1" fmla="*/ 7013850 w 7666590"/>
              <a:gd name="connsiteY1" fmla="*/ 435161 h 2014353"/>
              <a:gd name="connsiteX2" fmla="*/ 6796272 w 7666590"/>
              <a:gd name="connsiteY2" fmla="*/ 435159 h 2014353"/>
              <a:gd name="connsiteX3" fmla="*/ 7351608 w 7666590"/>
              <a:gd name="connsiteY3" fmla="*/ 0 h 2014353"/>
              <a:gd name="connsiteX4" fmla="*/ 7666590 w 7666590"/>
              <a:gd name="connsiteY4" fmla="*/ 435159 h 2014353"/>
              <a:gd name="connsiteX5" fmla="*/ 7449010 w 7666590"/>
              <a:gd name="connsiteY5" fmla="*/ 435159 h 2014353"/>
              <a:gd name="connsiteX6" fmla="*/ 3784596 w 7666590"/>
              <a:gd name="connsiteY6" fmla="*/ 1740634 h 2014353"/>
              <a:gd name="connsiteX7" fmla="*/ 3349437 w 7666590"/>
              <a:gd name="connsiteY7" fmla="*/ 1740636 h 2014353"/>
              <a:gd name="connsiteX8" fmla="*/ 1768041 w 7666590"/>
              <a:gd name="connsiteY8" fmla="*/ 1581394 h 2014353"/>
              <a:gd name="connsiteX9" fmla="*/ 2142153 w 7666590"/>
              <a:gd name="connsiteY9" fmla="*/ 1139888 h 2014353"/>
              <a:gd name="connsiteX10" fmla="*/ 2652449 w 7666590"/>
              <a:gd name="connsiteY10" fmla="*/ 763215 h 2014353"/>
              <a:gd name="connsiteX11" fmla="*/ 3784594 w 7666590"/>
              <a:gd name="connsiteY11" fmla="*/ 1740640 h 2014353"/>
              <a:gd name="connsiteX0" fmla="*/ 6926358 w 7241340"/>
              <a:gd name="connsiteY0" fmla="*/ 0 h 2689446"/>
              <a:gd name="connsiteX1" fmla="*/ 7241340 w 7241340"/>
              <a:gd name="connsiteY1" fmla="*/ 435159 h 2689446"/>
              <a:gd name="connsiteX2" fmla="*/ 7023760 w 7241340"/>
              <a:gd name="connsiteY2" fmla="*/ 435159 h 2689446"/>
              <a:gd name="connsiteX3" fmla="*/ 4641017 w 7241340"/>
              <a:gd name="connsiteY3" fmla="*/ 1637781 h 2689446"/>
              <a:gd name="connsiteX4" fmla="*/ 3141766 w 7241340"/>
              <a:gd name="connsiteY4" fmla="*/ 1737755 h 2689446"/>
              <a:gd name="connsiteX5" fmla="*/ 6588601 w 7241340"/>
              <a:gd name="connsiteY5" fmla="*/ 435159 h 2689446"/>
              <a:gd name="connsiteX6" fmla="*/ 6371022 w 7241340"/>
              <a:gd name="connsiteY6" fmla="*/ 435159 h 2689446"/>
              <a:gd name="connsiteX7" fmla="*/ 6926358 w 7241340"/>
              <a:gd name="connsiteY7" fmla="*/ 0 h 2689446"/>
              <a:gd name="connsiteX0" fmla="*/ 2924187 w 7241340"/>
              <a:gd name="connsiteY0" fmla="*/ 1740636 h 2689446"/>
              <a:gd name="connsiteX1" fmla="*/ 1342791 w 7241340"/>
              <a:gd name="connsiteY1" fmla="*/ 1581394 h 2689446"/>
              <a:gd name="connsiteX2" fmla="*/ 1266589 w 7241340"/>
              <a:gd name="connsiteY2" fmla="*/ 1334578 h 2689446"/>
              <a:gd name="connsiteX3" fmla="*/ 271336 w 7241340"/>
              <a:gd name="connsiteY3" fmla="*/ 1217666 h 2689446"/>
              <a:gd name="connsiteX4" fmla="*/ 2898187 w 7241340"/>
              <a:gd name="connsiteY4" fmla="*/ 1728118 h 2689446"/>
              <a:gd name="connsiteX5" fmla="*/ 3359344 w 7241340"/>
              <a:gd name="connsiteY5" fmla="*/ 1740640 h 2689446"/>
              <a:gd name="connsiteX6" fmla="*/ 2924187 w 7241340"/>
              <a:gd name="connsiteY6" fmla="*/ 1740636 h 2689446"/>
              <a:gd name="connsiteX0" fmla="*/ 3141765 w 7241340"/>
              <a:gd name="connsiteY0" fmla="*/ 1737757 h 2689446"/>
              <a:gd name="connsiteX1" fmla="*/ 6588600 w 7241340"/>
              <a:gd name="connsiteY1" fmla="*/ 435161 h 2689446"/>
              <a:gd name="connsiteX2" fmla="*/ 6371022 w 7241340"/>
              <a:gd name="connsiteY2" fmla="*/ 435159 h 2689446"/>
              <a:gd name="connsiteX3" fmla="*/ 6926358 w 7241340"/>
              <a:gd name="connsiteY3" fmla="*/ 0 h 2689446"/>
              <a:gd name="connsiteX4" fmla="*/ 7241340 w 7241340"/>
              <a:gd name="connsiteY4" fmla="*/ 435159 h 2689446"/>
              <a:gd name="connsiteX5" fmla="*/ 7023760 w 7241340"/>
              <a:gd name="connsiteY5" fmla="*/ 435159 h 2689446"/>
              <a:gd name="connsiteX6" fmla="*/ 3359346 w 7241340"/>
              <a:gd name="connsiteY6" fmla="*/ 1740634 h 2689446"/>
              <a:gd name="connsiteX7" fmla="*/ 2924187 w 7241340"/>
              <a:gd name="connsiteY7" fmla="*/ 1740636 h 2689446"/>
              <a:gd name="connsiteX8" fmla="*/ 1342791 w 7241340"/>
              <a:gd name="connsiteY8" fmla="*/ 1581394 h 2689446"/>
              <a:gd name="connsiteX9" fmla="*/ 1716903 w 7241340"/>
              <a:gd name="connsiteY9" fmla="*/ 1139888 h 2689446"/>
              <a:gd name="connsiteX10" fmla="*/ 2227199 w 7241340"/>
              <a:gd name="connsiteY10" fmla="*/ 763215 h 2689446"/>
              <a:gd name="connsiteX11" fmla="*/ 3359344 w 7241340"/>
              <a:gd name="connsiteY11" fmla="*/ 1740640 h 2689446"/>
              <a:gd name="connsiteX0" fmla="*/ 6926358 w 7241340"/>
              <a:gd name="connsiteY0" fmla="*/ 0 h 2689446"/>
              <a:gd name="connsiteX1" fmla="*/ 7241340 w 7241340"/>
              <a:gd name="connsiteY1" fmla="*/ 435159 h 2689446"/>
              <a:gd name="connsiteX2" fmla="*/ 7023760 w 7241340"/>
              <a:gd name="connsiteY2" fmla="*/ 435159 h 2689446"/>
              <a:gd name="connsiteX3" fmla="*/ 4641017 w 7241340"/>
              <a:gd name="connsiteY3" fmla="*/ 1637781 h 2689446"/>
              <a:gd name="connsiteX4" fmla="*/ 3141766 w 7241340"/>
              <a:gd name="connsiteY4" fmla="*/ 1737755 h 2689446"/>
              <a:gd name="connsiteX5" fmla="*/ 6588601 w 7241340"/>
              <a:gd name="connsiteY5" fmla="*/ 435159 h 2689446"/>
              <a:gd name="connsiteX6" fmla="*/ 6371022 w 7241340"/>
              <a:gd name="connsiteY6" fmla="*/ 435159 h 2689446"/>
              <a:gd name="connsiteX7" fmla="*/ 6926358 w 7241340"/>
              <a:gd name="connsiteY7" fmla="*/ 0 h 2689446"/>
              <a:gd name="connsiteX0" fmla="*/ 2924187 w 7241340"/>
              <a:gd name="connsiteY0" fmla="*/ 1740636 h 2689446"/>
              <a:gd name="connsiteX1" fmla="*/ 1342791 w 7241340"/>
              <a:gd name="connsiteY1" fmla="*/ 1581394 h 2689446"/>
              <a:gd name="connsiteX2" fmla="*/ 1266589 w 7241340"/>
              <a:gd name="connsiteY2" fmla="*/ 1334578 h 2689446"/>
              <a:gd name="connsiteX3" fmla="*/ 1217253 w 7241340"/>
              <a:gd name="connsiteY3" fmla="*/ 1368544 h 2689446"/>
              <a:gd name="connsiteX4" fmla="*/ 2898187 w 7241340"/>
              <a:gd name="connsiteY4" fmla="*/ 1728118 h 2689446"/>
              <a:gd name="connsiteX5" fmla="*/ 3359344 w 7241340"/>
              <a:gd name="connsiteY5" fmla="*/ 1740640 h 2689446"/>
              <a:gd name="connsiteX6" fmla="*/ 2924187 w 7241340"/>
              <a:gd name="connsiteY6" fmla="*/ 1740636 h 2689446"/>
              <a:gd name="connsiteX0" fmla="*/ 3141765 w 7241340"/>
              <a:gd name="connsiteY0" fmla="*/ 1737757 h 2689446"/>
              <a:gd name="connsiteX1" fmla="*/ 6588600 w 7241340"/>
              <a:gd name="connsiteY1" fmla="*/ 435161 h 2689446"/>
              <a:gd name="connsiteX2" fmla="*/ 6371022 w 7241340"/>
              <a:gd name="connsiteY2" fmla="*/ 435159 h 2689446"/>
              <a:gd name="connsiteX3" fmla="*/ 6926358 w 7241340"/>
              <a:gd name="connsiteY3" fmla="*/ 0 h 2689446"/>
              <a:gd name="connsiteX4" fmla="*/ 7241340 w 7241340"/>
              <a:gd name="connsiteY4" fmla="*/ 435159 h 2689446"/>
              <a:gd name="connsiteX5" fmla="*/ 7023760 w 7241340"/>
              <a:gd name="connsiteY5" fmla="*/ 435159 h 2689446"/>
              <a:gd name="connsiteX6" fmla="*/ 3359346 w 7241340"/>
              <a:gd name="connsiteY6" fmla="*/ 1740634 h 2689446"/>
              <a:gd name="connsiteX7" fmla="*/ 2924187 w 7241340"/>
              <a:gd name="connsiteY7" fmla="*/ 1740636 h 2689446"/>
              <a:gd name="connsiteX8" fmla="*/ 1342791 w 7241340"/>
              <a:gd name="connsiteY8" fmla="*/ 1581394 h 2689446"/>
              <a:gd name="connsiteX9" fmla="*/ 1716903 w 7241340"/>
              <a:gd name="connsiteY9" fmla="*/ 1139888 h 2689446"/>
              <a:gd name="connsiteX10" fmla="*/ 2227199 w 7241340"/>
              <a:gd name="connsiteY10" fmla="*/ 763215 h 2689446"/>
              <a:gd name="connsiteX11" fmla="*/ 3359344 w 7241340"/>
              <a:gd name="connsiteY11" fmla="*/ 1740640 h 2689446"/>
              <a:gd name="connsiteX0" fmla="*/ 6926358 w 7241340"/>
              <a:gd name="connsiteY0" fmla="*/ 0 h 2689446"/>
              <a:gd name="connsiteX1" fmla="*/ 7241340 w 7241340"/>
              <a:gd name="connsiteY1" fmla="*/ 435159 h 2689446"/>
              <a:gd name="connsiteX2" fmla="*/ 7023760 w 7241340"/>
              <a:gd name="connsiteY2" fmla="*/ 435159 h 2689446"/>
              <a:gd name="connsiteX3" fmla="*/ 4641017 w 7241340"/>
              <a:gd name="connsiteY3" fmla="*/ 1637781 h 2689446"/>
              <a:gd name="connsiteX4" fmla="*/ 3141766 w 7241340"/>
              <a:gd name="connsiteY4" fmla="*/ 1737755 h 2689446"/>
              <a:gd name="connsiteX5" fmla="*/ 6588601 w 7241340"/>
              <a:gd name="connsiteY5" fmla="*/ 435159 h 2689446"/>
              <a:gd name="connsiteX6" fmla="*/ 6371022 w 7241340"/>
              <a:gd name="connsiteY6" fmla="*/ 435159 h 2689446"/>
              <a:gd name="connsiteX7" fmla="*/ 6926358 w 7241340"/>
              <a:gd name="connsiteY7" fmla="*/ 0 h 2689446"/>
              <a:gd name="connsiteX0" fmla="*/ 2924187 w 7241340"/>
              <a:gd name="connsiteY0" fmla="*/ 1740636 h 2689446"/>
              <a:gd name="connsiteX1" fmla="*/ 1342791 w 7241340"/>
              <a:gd name="connsiteY1" fmla="*/ 1581394 h 2689446"/>
              <a:gd name="connsiteX2" fmla="*/ 2931617 w 7241340"/>
              <a:gd name="connsiteY2" fmla="*/ 1724935 h 2689446"/>
              <a:gd name="connsiteX3" fmla="*/ 1266589 w 7241340"/>
              <a:gd name="connsiteY3" fmla="*/ 1334578 h 2689446"/>
              <a:gd name="connsiteX4" fmla="*/ 1217253 w 7241340"/>
              <a:gd name="connsiteY4" fmla="*/ 1368544 h 2689446"/>
              <a:gd name="connsiteX5" fmla="*/ 2898187 w 7241340"/>
              <a:gd name="connsiteY5" fmla="*/ 1728118 h 2689446"/>
              <a:gd name="connsiteX6" fmla="*/ 3359344 w 7241340"/>
              <a:gd name="connsiteY6" fmla="*/ 1740640 h 2689446"/>
              <a:gd name="connsiteX7" fmla="*/ 2924187 w 7241340"/>
              <a:gd name="connsiteY7" fmla="*/ 1740636 h 2689446"/>
              <a:gd name="connsiteX0" fmla="*/ 3141765 w 7241340"/>
              <a:gd name="connsiteY0" fmla="*/ 1737757 h 2689446"/>
              <a:gd name="connsiteX1" fmla="*/ 6588600 w 7241340"/>
              <a:gd name="connsiteY1" fmla="*/ 435161 h 2689446"/>
              <a:gd name="connsiteX2" fmla="*/ 6371022 w 7241340"/>
              <a:gd name="connsiteY2" fmla="*/ 435159 h 2689446"/>
              <a:gd name="connsiteX3" fmla="*/ 6926358 w 7241340"/>
              <a:gd name="connsiteY3" fmla="*/ 0 h 2689446"/>
              <a:gd name="connsiteX4" fmla="*/ 7241340 w 7241340"/>
              <a:gd name="connsiteY4" fmla="*/ 435159 h 2689446"/>
              <a:gd name="connsiteX5" fmla="*/ 7023760 w 7241340"/>
              <a:gd name="connsiteY5" fmla="*/ 435159 h 2689446"/>
              <a:gd name="connsiteX6" fmla="*/ 3359346 w 7241340"/>
              <a:gd name="connsiteY6" fmla="*/ 1740634 h 2689446"/>
              <a:gd name="connsiteX7" fmla="*/ 2924187 w 7241340"/>
              <a:gd name="connsiteY7" fmla="*/ 1740636 h 2689446"/>
              <a:gd name="connsiteX8" fmla="*/ 1342791 w 7241340"/>
              <a:gd name="connsiteY8" fmla="*/ 1581394 h 2689446"/>
              <a:gd name="connsiteX9" fmla="*/ 1716903 w 7241340"/>
              <a:gd name="connsiteY9" fmla="*/ 1139888 h 2689446"/>
              <a:gd name="connsiteX10" fmla="*/ 2227199 w 7241340"/>
              <a:gd name="connsiteY10" fmla="*/ 763215 h 2689446"/>
              <a:gd name="connsiteX11" fmla="*/ 3359344 w 7241340"/>
              <a:gd name="connsiteY11" fmla="*/ 1740640 h 2689446"/>
              <a:gd name="connsiteX0" fmla="*/ 6926358 w 7241340"/>
              <a:gd name="connsiteY0" fmla="*/ 0 h 2689446"/>
              <a:gd name="connsiteX1" fmla="*/ 7241340 w 7241340"/>
              <a:gd name="connsiteY1" fmla="*/ 435159 h 2689446"/>
              <a:gd name="connsiteX2" fmla="*/ 7023760 w 7241340"/>
              <a:gd name="connsiteY2" fmla="*/ 435159 h 2689446"/>
              <a:gd name="connsiteX3" fmla="*/ 4641017 w 7241340"/>
              <a:gd name="connsiteY3" fmla="*/ 1637781 h 2689446"/>
              <a:gd name="connsiteX4" fmla="*/ 3141766 w 7241340"/>
              <a:gd name="connsiteY4" fmla="*/ 1737755 h 2689446"/>
              <a:gd name="connsiteX5" fmla="*/ 6588601 w 7241340"/>
              <a:gd name="connsiteY5" fmla="*/ 435159 h 2689446"/>
              <a:gd name="connsiteX6" fmla="*/ 6371022 w 7241340"/>
              <a:gd name="connsiteY6" fmla="*/ 435159 h 2689446"/>
              <a:gd name="connsiteX7" fmla="*/ 6926358 w 7241340"/>
              <a:gd name="connsiteY7" fmla="*/ 0 h 2689446"/>
              <a:gd name="connsiteX0" fmla="*/ 2924187 w 7241340"/>
              <a:gd name="connsiteY0" fmla="*/ 1740636 h 2689446"/>
              <a:gd name="connsiteX1" fmla="*/ 1342791 w 7241340"/>
              <a:gd name="connsiteY1" fmla="*/ 1581394 h 2689446"/>
              <a:gd name="connsiteX2" fmla="*/ 2931617 w 7241340"/>
              <a:gd name="connsiteY2" fmla="*/ 1724935 h 2689446"/>
              <a:gd name="connsiteX3" fmla="*/ 1266589 w 7241340"/>
              <a:gd name="connsiteY3" fmla="*/ 1334578 h 2689446"/>
              <a:gd name="connsiteX4" fmla="*/ 2852844 w 7241340"/>
              <a:gd name="connsiteY4" fmla="*/ 1758743 h 2689446"/>
              <a:gd name="connsiteX5" fmla="*/ 2898187 w 7241340"/>
              <a:gd name="connsiteY5" fmla="*/ 1728118 h 2689446"/>
              <a:gd name="connsiteX6" fmla="*/ 3359344 w 7241340"/>
              <a:gd name="connsiteY6" fmla="*/ 1740640 h 2689446"/>
              <a:gd name="connsiteX7" fmla="*/ 2924187 w 7241340"/>
              <a:gd name="connsiteY7" fmla="*/ 1740636 h 2689446"/>
              <a:gd name="connsiteX0" fmla="*/ 3141765 w 7241340"/>
              <a:gd name="connsiteY0" fmla="*/ 1737757 h 2689446"/>
              <a:gd name="connsiteX1" fmla="*/ 6588600 w 7241340"/>
              <a:gd name="connsiteY1" fmla="*/ 435161 h 2689446"/>
              <a:gd name="connsiteX2" fmla="*/ 6371022 w 7241340"/>
              <a:gd name="connsiteY2" fmla="*/ 435159 h 2689446"/>
              <a:gd name="connsiteX3" fmla="*/ 6926358 w 7241340"/>
              <a:gd name="connsiteY3" fmla="*/ 0 h 2689446"/>
              <a:gd name="connsiteX4" fmla="*/ 7241340 w 7241340"/>
              <a:gd name="connsiteY4" fmla="*/ 435159 h 2689446"/>
              <a:gd name="connsiteX5" fmla="*/ 7023760 w 7241340"/>
              <a:gd name="connsiteY5" fmla="*/ 435159 h 2689446"/>
              <a:gd name="connsiteX6" fmla="*/ 3359346 w 7241340"/>
              <a:gd name="connsiteY6" fmla="*/ 1740634 h 2689446"/>
              <a:gd name="connsiteX7" fmla="*/ 2924187 w 7241340"/>
              <a:gd name="connsiteY7" fmla="*/ 1740636 h 2689446"/>
              <a:gd name="connsiteX8" fmla="*/ 1342791 w 7241340"/>
              <a:gd name="connsiteY8" fmla="*/ 1581394 h 2689446"/>
              <a:gd name="connsiteX9" fmla="*/ 1716903 w 7241340"/>
              <a:gd name="connsiteY9" fmla="*/ 1139888 h 2689446"/>
              <a:gd name="connsiteX10" fmla="*/ 2227199 w 7241340"/>
              <a:gd name="connsiteY10" fmla="*/ 763215 h 2689446"/>
              <a:gd name="connsiteX11" fmla="*/ 3359344 w 7241340"/>
              <a:gd name="connsiteY11" fmla="*/ 1740640 h 2689446"/>
              <a:gd name="connsiteX0" fmla="*/ 6926358 w 7241340"/>
              <a:gd name="connsiteY0" fmla="*/ 0 h 2689446"/>
              <a:gd name="connsiteX1" fmla="*/ 7241340 w 7241340"/>
              <a:gd name="connsiteY1" fmla="*/ 435159 h 2689446"/>
              <a:gd name="connsiteX2" fmla="*/ 7023760 w 7241340"/>
              <a:gd name="connsiteY2" fmla="*/ 435159 h 2689446"/>
              <a:gd name="connsiteX3" fmla="*/ 4641017 w 7241340"/>
              <a:gd name="connsiteY3" fmla="*/ 1637781 h 2689446"/>
              <a:gd name="connsiteX4" fmla="*/ 3141766 w 7241340"/>
              <a:gd name="connsiteY4" fmla="*/ 1737755 h 2689446"/>
              <a:gd name="connsiteX5" fmla="*/ 6588601 w 7241340"/>
              <a:gd name="connsiteY5" fmla="*/ 435159 h 2689446"/>
              <a:gd name="connsiteX6" fmla="*/ 6371022 w 7241340"/>
              <a:gd name="connsiteY6" fmla="*/ 435159 h 2689446"/>
              <a:gd name="connsiteX7" fmla="*/ 6926358 w 7241340"/>
              <a:gd name="connsiteY7" fmla="*/ 0 h 2689446"/>
              <a:gd name="connsiteX0" fmla="*/ 2924187 w 7241340"/>
              <a:gd name="connsiteY0" fmla="*/ 1740636 h 2689446"/>
              <a:gd name="connsiteX1" fmla="*/ 1342791 w 7241340"/>
              <a:gd name="connsiteY1" fmla="*/ 1581394 h 2689446"/>
              <a:gd name="connsiteX2" fmla="*/ 2931617 w 7241340"/>
              <a:gd name="connsiteY2" fmla="*/ 1724935 h 2689446"/>
              <a:gd name="connsiteX3" fmla="*/ 2903387 w 7241340"/>
              <a:gd name="connsiteY3" fmla="*/ 1714212 h 2689446"/>
              <a:gd name="connsiteX4" fmla="*/ 2852844 w 7241340"/>
              <a:gd name="connsiteY4" fmla="*/ 1758743 h 2689446"/>
              <a:gd name="connsiteX5" fmla="*/ 2898187 w 7241340"/>
              <a:gd name="connsiteY5" fmla="*/ 1728118 h 2689446"/>
              <a:gd name="connsiteX6" fmla="*/ 3359344 w 7241340"/>
              <a:gd name="connsiteY6" fmla="*/ 1740640 h 2689446"/>
              <a:gd name="connsiteX7" fmla="*/ 2924187 w 7241340"/>
              <a:gd name="connsiteY7" fmla="*/ 1740636 h 2689446"/>
              <a:gd name="connsiteX0" fmla="*/ 3141765 w 7241340"/>
              <a:gd name="connsiteY0" fmla="*/ 1737757 h 2689446"/>
              <a:gd name="connsiteX1" fmla="*/ 6588600 w 7241340"/>
              <a:gd name="connsiteY1" fmla="*/ 435161 h 2689446"/>
              <a:gd name="connsiteX2" fmla="*/ 6371022 w 7241340"/>
              <a:gd name="connsiteY2" fmla="*/ 435159 h 2689446"/>
              <a:gd name="connsiteX3" fmla="*/ 6926358 w 7241340"/>
              <a:gd name="connsiteY3" fmla="*/ 0 h 2689446"/>
              <a:gd name="connsiteX4" fmla="*/ 7241340 w 7241340"/>
              <a:gd name="connsiteY4" fmla="*/ 435159 h 2689446"/>
              <a:gd name="connsiteX5" fmla="*/ 7023760 w 7241340"/>
              <a:gd name="connsiteY5" fmla="*/ 435159 h 2689446"/>
              <a:gd name="connsiteX6" fmla="*/ 3359346 w 7241340"/>
              <a:gd name="connsiteY6" fmla="*/ 1740634 h 2689446"/>
              <a:gd name="connsiteX7" fmla="*/ 2924187 w 7241340"/>
              <a:gd name="connsiteY7" fmla="*/ 1740636 h 2689446"/>
              <a:gd name="connsiteX8" fmla="*/ 1342791 w 7241340"/>
              <a:gd name="connsiteY8" fmla="*/ 1581394 h 2689446"/>
              <a:gd name="connsiteX9" fmla="*/ 1716903 w 7241340"/>
              <a:gd name="connsiteY9" fmla="*/ 1139888 h 2689446"/>
              <a:gd name="connsiteX10" fmla="*/ 2227199 w 7241340"/>
              <a:gd name="connsiteY10" fmla="*/ 763215 h 2689446"/>
              <a:gd name="connsiteX11" fmla="*/ 3359344 w 7241340"/>
              <a:gd name="connsiteY11" fmla="*/ 1740640 h 2689446"/>
              <a:gd name="connsiteX0" fmla="*/ 5932696 w 6247678"/>
              <a:gd name="connsiteY0" fmla="*/ 0 h 2689446"/>
              <a:gd name="connsiteX1" fmla="*/ 6247678 w 6247678"/>
              <a:gd name="connsiteY1" fmla="*/ 435159 h 2689446"/>
              <a:gd name="connsiteX2" fmla="*/ 6030098 w 6247678"/>
              <a:gd name="connsiteY2" fmla="*/ 435159 h 2689446"/>
              <a:gd name="connsiteX3" fmla="*/ 3647355 w 6247678"/>
              <a:gd name="connsiteY3" fmla="*/ 1637781 h 2689446"/>
              <a:gd name="connsiteX4" fmla="*/ 2148104 w 6247678"/>
              <a:gd name="connsiteY4" fmla="*/ 1737755 h 2689446"/>
              <a:gd name="connsiteX5" fmla="*/ 5594939 w 6247678"/>
              <a:gd name="connsiteY5" fmla="*/ 435159 h 2689446"/>
              <a:gd name="connsiteX6" fmla="*/ 5377360 w 6247678"/>
              <a:gd name="connsiteY6" fmla="*/ 435159 h 2689446"/>
              <a:gd name="connsiteX7" fmla="*/ 5932696 w 6247678"/>
              <a:gd name="connsiteY7" fmla="*/ 0 h 2689446"/>
              <a:gd name="connsiteX0" fmla="*/ 1930525 w 6247678"/>
              <a:gd name="connsiteY0" fmla="*/ 1740636 h 2689446"/>
              <a:gd name="connsiteX1" fmla="*/ 349129 w 6247678"/>
              <a:gd name="connsiteY1" fmla="*/ 1581394 h 2689446"/>
              <a:gd name="connsiteX2" fmla="*/ 1937955 w 6247678"/>
              <a:gd name="connsiteY2" fmla="*/ 1724935 h 2689446"/>
              <a:gd name="connsiteX3" fmla="*/ 1909725 w 6247678"/>
              <a:gd name="connsiteY3" fmla="*/ 1714212 h 2689446"/>
              <a:gd name="connsiteX4" fmla="*/ 1859182 w 6247678"/>
              <a:gd name="connsiteY4" fmla="*/ 1758743 h 2689446"/>
              <a:gd name="connsiteX5" fmla="*/ 1904525 w 6247678"/>
              <a:gd name="connsiteY5" fmla="*/ 1728118 h 2689446"/>
              <a:gd name="connsiteX6" fmla="*/ 2365682 w 6247678"/>
              <a:gd name="connsiteY6" fmla="*/ 1740640 h 2689446"/>
              <a:gd name="connsiteX7" fmla="*/ 1930525 w 6247678"/>
              <a:gd name="connsiteY7" fmla="*/ 1740636 h 2689446"/>
              <a:gd name="connsiteX0" fmla="*/ 2148103 w 6247678"/>
              <a:gd name="connsiteY0" fmla="*/ 1737757 h 2689446"/>
              <a:gd name="connsiteX1" fmla="*/ 5594938 w 6247678"/>
              <a:gd name="connsiteY1" fmla="*/ 435161 h 2689446"/>
              <a:gd name="connsiteX2" fmla="*/ 5377360 w 6247678"/>
              <a:gd name="connsiteY2" fmla="*/ 435159 h 2689446"/>
              <a:gd name="connsiteX3" fmla="*/ 5932696 w 6247678"/>
              <a:gd name="connsiteY3" fmla="*/ 0 h 2689446"/>
              <a:gd name="connsiteX4" fmla="*/ 6247678 w 6247678"/>
              <a:gd name="connsiteY4" fmla="*/ 435159 h 2689446"/>
              <a:gd name="connsiteX5" fmla="*/ 6030098 w 6247678"/>
              <a:gd name="connsiteY5" fmla="*/ 435159 h 2689446"/>
              <a:gd name="connsiteX6" fmla="*/ 2365684 w 6247678"/>
              <a:gd name="connsiteY6" fmla="*/ 1740634 h 2689446"/>
              <a:gd name="connsiteX7" fmla="*/ 1930525 w 6247678"/>
              <a:gd name="connsiteY7" fmla="*/ 1740636 h 2689446"/>
              <a:gd name="connsiteX8" fmla="*/ 349129 w 6247678"/>
              <a:gd name="connsiteY8" fmla="*/ 1581394 h 2689446"/>
              <a:gd name="connsiteX9" fmla="*/ 1868538 w 6247678"/>
              <a:gd name="connsiteY9" fmla="*/ 1770513 h 2689446"/>
              <a:gd name="connsiteX10" fmla="*/ 723241 w 6247678"/>
              <a:gd name="connsiteY10" fmla="*/ 1139888 h 2689446"/>
              <a:gd name="connsiteX11" fmla="*/ 1233537 w 6247678"/>
              <a:gd name="connsiteY11" fmla="*/ 763215 h 2689446"/>
              <a:gd name="connsiteX12" fmla="*/ 2365682 w 6247678"/>
              <a:gd name="connsiteY12" fmla="*/ 1740640 h 2689446"/>
              <a:gd name="connsiteX0" fmla="*/ 5657189 w 5972171"/>
              <a:gd name="connsiteY0" fmla="*/ 0 h 2689446"/>
              <a:gd name="connsiteX1" fmla="*/ 5972171 w 5972171"/>
              <a:gd name="connsiteY1" fmla="*/ 435159 h 2689446"/>
              <a:gd name="connsiteX2" fmla="*/ 5754591 w 5972171"/>
              <a:gd name="connsiteY2" fmla="*/ 435159 h 2689446"/>
              <a:gd name="connsiteX3" fmla="*/ 3371848 w 5972171"/>
              <a:gd name="connsiteY3" fmla="*/ 1637781 h 2689446"/>
              <a:gd name="connsiteX4" fmla="*/ 1872597 w 5972171"/>
              <a:gd name="connsiteY4" fmla="*/ 1737755 h 2689446"/>
              <a:gd name="connsiteX5" fmla="*/ 5319432 w 5972171"/>
              <a:gd name="connsiteY5" fmla="*/ 435159 h 2689446"/>
              <a:gd name="connsiteX6" fmla="*/ 5101853 w 5972171"/>
              <a:gd name="connsiteY6" fmla="*/ 435159 h 2689446"/>
              <a:gd name="connsiteX7" fmla="*/ 5657189 w 5972171"/>
              <a:gd name="connsiteY7" fmla="*/ 0 h 2689446"/>
              <a:gd name="connsiteX0" fmla="*/ 1655018 w 5972171"/>
              <a:gd name="connsiteY0" fmla="*/ 1740636 h 2689446"/>
              <a:gd name="connsiteX1" fmla="*/ 73622 w 5972171"/>
              <a:gd name="connsiteY1" fmla="*/ 1581394 h 2689446"/>
              <a:gd name="connsiteX2" fmla="*/ 1662448 w 5972171"/>
              <a:gd name="connsiteY2" fmla="*/ 1724935 h 2689446"/>
              <a:gd name="connsiteX3" fmla="*/ 1634218 w 5972171"/>
              <a:gd name="connsiteY3" fmla="*/ 1714212 h 2689446"/>
              <a:gd name="connsiteX4" fmla="*/ 1583675 w 5972171"/>
              <a:gd name="connsiteY4" fmla="*/ 1758743 h 2689446"/>
              <a:gd name="connsiteX5" fmla="*/ 1629018 w 5972171"/>
              <a:gd name="connsiteY5" fmla="*/ 1728118 h 2689446"/>
              <a:gd name="connsiteX6" fmla="*/ 2090175 w 5972171"/>
              <a:gd name="connsiteY6" fmla="*/ 1740640 h 2689446"/>
              <a:gd name="connsiteX7" fmla="*/ 1655018 w 5972171"/>
              <a:gd name="connsiteY7" fmla="*/ 1740636 h 2689446"/>
              <a:gd name="connsiteX0" fmla="*/ 1872596 w 5972171"/>
              <a:gd name="connsiteY0" fmla="*/ 1737757 h 2689446"/>
              <a:gd name="connsiteX1" fmla="*/ 5319431 w 5972171"/>
              <a:gd name="connsiteY1" fmla="*/ 435161 h 2689446"/>
              <a:gd name="connsiteX2" fmla="*/ 5101853 w 5972171"/>
              <a:gd name="connsiteY2" fmla="*/ 435159 h 2689446"/>
              <a:gd name="connsiteX3" fmla="*/ 5657189 w 5972171"/>
              <a:gd name="connsiteY3" fmla="*/ 0 h 2689446"/>
              <a:gd name="connsiteX4" fmla="*/ 5972171 w 5972171"/>
              <a:gd name="connsiteY4" fmla="*/ 435159 h 2689446"/>
              <a:gd name="connsiteX5" fmla="*/ 5754591 w 5972171"/>
              <a:gd name="connsiteY5" fmla="*/ 435159 h 2689446"/>
              <a:gd name="connsiteX6" fmla="*/ 2090177 w 5972171"/>
              <a:gd name="connsiteY6" fmla="*/ 1740634 h 2689446"/>
              <a:gd name="connsiteX7" fmla="*/ 1655018 w 5972171"/>
              <a:gd name="connsiteY7" fmla="*/ 1740636 h 2689446"/>
              <a:gd name="connsiteX8" fmla="*/ 1628920 w 5972171"/>
              <a:gd name="connsiteY8" fmla="*/ 1737684 h 2689446"/>
              <a:gd name="connsiteX9" fmla="*/ 1593031 w 5972171"/>
              <a:gd name="connsiteY9" fmla="*/ 1770513 h 2689446"/>
              <a:gd name="connsiteX10" fmla="*/ 447734 w 5972171"/>
              <a:gd name="connsiteY10" fmla="*/ 1139888 h 2689446"/>
              <a:gd name="connsiteX11" fmla="*/ 958030 w 5972171"/>
              <a:gd name="connsiteY11" fmla="*/ 763215 h 2689446"/>
              <a:gd name="connsiteX12" fmla="*/ 2090175 w 5972171"/>
              <a:gd name="connsiteY12" fmla="*/ 1740640 h 2689446"/>
              <a:gd name="connsiteX0" fmla="*/ 5657189 w 5972171"/>
              <a:gd name="connsiteY0" fmla="*/ 0 h 2689446"/>
              <a:gd name="connsiteX1" fmla="*/ 5972171 w 5972171"/>
              <a:gd name="connsiteY1" fmla="*/ 435159 h 2689446"/>
              <a:gd name="connsiteX2" fmla="*/ 5754591 w 5972171"/>
              <a:gd name="connsiteY2" fmla="*/ 435159 h 2689446"/>
              <a:gd name="connsiteX3" fmla="*/ 3371848 w 5972171"/>
              <a:gd name="connsiteY3" fmla="*/ 1637781 h 2689446"/>
              <a:gd name="connsiteX4" fmla="*/ 1872597 w 5972171"/>
              <a:gd name="connsiteY4" fmla="*/ 1737755 h 2689446"/>
              <a:gd name="connsiteX5" fmla="*/ 5319432 w 5972171"/>
              <a:gd name="connsiteY5" fmla="*/ 435159 h 2689446"/>
              <a:gd name="connsiteX6" fmla="*/ 5101853 w 5972171"/>
              <a:gd name="connsiteY6" fmla="*/ 435159 h 2689446"/>
              <a:gd name="connsiteX7" fmla="*/ 5657189 w 5972171"/>
              <a:gd name="connsiteY7" fmla="*/ 0 h 2689446"/>
              <a:gd name="connsiteX0" fmla="*/ 1655018 w 5972171"/>
              <a:gd name="connsiteY0" fmla="*/ 1740636 h 2689446"/>
              <a:gd name="connsiteX1" fmla="*/ 1598436 w 5972171"/>
              <a:gd name="connsiteY1" fmla="*/ 1723498 h 2689446"/>
              <a:gd name="connsiteX2" fmla="*/ 1662448 w 5972171"/>
              <a:gd name="connsiteY2" fmla="*/ 1724935 h 2689446"/>
              <a:gd name="connsiteX3" fmla="*/ 1634218 w 5972171"/>
              <a:gd name="connsiteY3" fmla="*/ 1714212 h 2689446"/>
              <a:gd name="connsiteX4" fmla="*/ 1583675 w 5972171"/>
              <a:gd name="connsiteY4" fmla="*/ 1758743 h 2689446"/>
              <a:gd name="connsiteX5" fmla="*/ 1629018 w 5972171"/>
              <a:gd name="connsiteY5" fmla="*/ 1728118 h 2689446"/>
              <a:gd name="connsiteX6" fmla="*/ 2090175 w 5972171"/>
              <a:gd name="connsiteY6" fmla="*/ 1740640 h 2689446"/>
              <a:gd name="connsiteX7" fmla="*/ 1655018 w 5972171"/>
              <a:gd name="connsiteY7" fmla="*/ 1740636 h 2689446"/>
              <a:gd name="connsiteX0" fmla="*/ 1872596 w 5972171"/>
              <a:gd name="connsiteY0" fmla="*/ 1737757 h 2689446"/>
              <a:gd name="connsiteX1" fmla="*/ 5319431 w 5972171"/>
              <a:gd name="connsiteY1" fmla="*/ 435161 h 2689446"/>
              <a:gd name="connsiteX2" fmla="*/ 5101853 w 5972171"/>
              <a:gd name="connsiteY2" fmla="*/ 435159 h 2689446"/>
              <a:gd name="connsiteX3" fmla="*/ 5657189 w 5972171"/>
              <a:gd name="connsiteY3" fmla="*/ 0 h 2689446"/>
              <a:gd name="connsiteX4" fmla="*/ 5972171 w 5972171"/>
              <a:gd name="connsiteY4" fmla="*/ 435159 h 2689446"/>
              <a:gd name="connsiteX5" fmla="*/ 5754591 w 5972171"/>
              <a:gd name="connsiteY5" fmla="*/ 435159 h 2689446"/>
              <a:gd name="connsiteX6" fmla="*/ 2090177 w 5972171"/>
              <a:gd name="connsiteY6" fmla="*/ 1740634 h 2689446"/>
              <a:gd name="connsiteX7" fmla="*/ 1655018 w 5972171"/>
              <a:gd name="connsiteY7" fmla="*/ 1740636 h 2689446"/>
              <a:gd name="connsiteX8" fmla="*/ 1628920 w 5972171"/>
              <a:gd name="connsiteY8" fmla="*/ 1737684 h 2689446"/>
              <a:gd name="connsiteX9" fmla="*/ 1593031 w 5972171"/>
              <a:gd name="connsiteY9" fmla="*/ 1770513 h 2689446"/>
              <a:gd name="connsiteX10" fmla="*/ 447734 w 5972171"/>
              <a:gd name="connsiteY10" fmla="*/ 1139888 h 2689446"/>
              <a:gd name="connsiteX11" fmla="*/ 958030 w 5972171"/>
              <a:gd name="connsiteY11" fmla="*/ 763215 h 2689446"/>
              <a:gd name="connsiteX12" fmla="*/ 2090175 w 5972171"/>
              <a:gd name="connsiteY12" fmla="*/ 1740640 h 2689446"/>
              <a:gd name="connsiteX0" fmla="*/ 5657189 w 5972171"/>
              <a:gd name="connsiteY0" fmla="*/ 0 h 2689446"/>
              <a:gd name="connsiteX1" fmla="*/ 5972171 w 5972171"/>
              <a:gd name="connsiteY1" fmla="*/ 435159 h 2689446"/>
              <a:gd name="connsiteX2" fmla="*/ 5754591 w 5972171"/>
              <a:gd name="connsiteY2" fmla="*/ 435159 h 2689446"/>
              <a:gd name="connsiteX3" fmla="*/ 3371848 w 5972171"/>
              <a:gd name="connsiteY3" fmla="*/ 1637781 h 2689446"/>
              <a:gd name="connsiteX4" fmla="*/ 1872597 w 5972171"/>
              <a:gd name="connsiteY4" fmla="*/ 1737755 h 2689446"/>
              <a:gd name="connsiteX5" fmla="*/ 5319432 w 5972171"/>
              <a:gd name="connsiteY5" fmla="*/ 435159 h 2689446"/>
              <a:gd name="connsiteX6" fmla="*/ 5101853 w 5972171"/>
              <a:gd name="connsiteY6" fmla="*/ 435159 h 2689446"/>
              <a:gd name="connsiteX7" fmla="*/ 5657189 w 5972171"/>
              <a:gd name="connsiteY7" fmla="*/ 0 h 2689446"/>
              <a:gd name="connsiteX0" fmla="*/ 1655018 w 5972171"/>
              <a:gd name="connsiteY0" fmla="*/ 1740636 h 2689446"/>
              <a:gd name="connsiteX1" fmla="*/ 1598436 w 5972171"/>
              <a:gd name="connsiteY1" fmla="*/ 1723498 h 2689446"/>
              <a:gd name="connsiteX2" fmla="*/ 1662448 w 5972171"/>
              <a:gd name="connsiteY2" fmla="*/ 1724935 h 2689446"/>
              <a:gd name="connsiteX3" fmla="*/ 1634218 w 5972171"/>
              <a:gd name="connsiteY3" fmla="*/ 1714212 h 2689446"/>
              <a:gd name="connsiteX4" fmla="*/ 1583675 w 5972171"/>
              <a:gd name="connsiteY4" fmla="*/ 1758743 h 2689446"/>
              <a:gd name="connsiteX5" fmla="*/ 1629018 w 5972171"/>
              <a:gd name="connsiteY5" fmla="*/ 1728118 h 2689446"/>
              <a:gd name="connsiteX6" fmla="*/ 2090175 w 5972171"/>
              <a:gd name="connsiteY6" fmla="*/ 1740640 h 2689446"/>
              <a:gd name="connsiteX7" fmla="*/ 1655018 w 5972171"/>
              <a:gd name="connsiteY7" fmla="*/ 1740636 h 2689446"/>
              <a:gd name="connsiteX0" fmla="*/ 1872596 w 5972171"/>
              <a:gd name="connsiteY0" fmla="*/ 1737757 h 2689446"/>
              <a:gd name="connsiteX1" fmla="*/ 5319431 w 5972171"/>
              <a:gd name="connsiteY1" fmla="*/ 435161 h 2689446"/>
              <a:gd name="connsiteX2" fmla="*/ 5101853 w 5972171"/>
              <a:gd name="connsiteY2" fmla="*/ 435159 h 2689446"/>
              <a:gd name="connsiteX3" fmla="*/ 5657189 w 5972171"/>
              <a:gd name="connsiteY3" fmla="*/ 0 h 2689446"/>
              <a:gd name="connsiteX4" fmla="*/ 5972171 w 5972171"/>
              <a:gd name="connsiteY4" fmla="*/ 435159 h 2689446"/>
              <a:gd name="connsiteX5" fmla="*/ 5754591 w 5972171"/>
              <a:gd name="connsiteY5" fmla="*/ 435159 h 2689446"/>
              <a:gd name="connsiteX6" fmla="*/ 2090177 w 5972171"/>
              <a:gd name="connsiteY6" fmla="*/ 1740634 h 2689446"/>
              <a:gd name="connsiteX7" fmla="*/ 1655018 w 5972171"/>
              <a:gd name="connsiteY7" fmla="*/ 1740636 h 2689446"/>
              <a:gd name="connsiteX8" fmla="*/ 1628920 w 5972171"/>
              <a:gd name="connsiteY8" fmla="*/ 1737684 h 2689446"/>
              <a:gd name="connsiteX9" fmla="*/ 1593031 w 5972171"/>
              <a:gd name="connsiteY9" fmla="*/ 1770513 h 2689446"/>
              <a:gd name="connsiteX10" fmla="*/ 1618828 w 5972171"/>
              <a:gd name="connsiteY10" fmla="*/ 1755263 h 2689446"/>
              <a:gd name="connsiteX11" fmla="*/ 958030 w 5972171"/>
              <a:gd name="connsiteY11" fmla="*/ 763215 h 2689446"/>
              <a:gd name="connsiteX12" fmla="*/ 2090175 w 5972171"/>
              <a:gd name="connsiteY12" fmla="*/ 1740640 h 2689446"/>
              <a:gd name="connsiteX0" fmla="*/ 5657189 w 5972171"/>
              <a:gd name="connsiteY0" fmla="*/ 0 h 2691860"/>
              <a:gd name="connsiteX1" fmla="*/ 5972171 w 5972171"/>
              <a:gd name="connsiteY1" fmla="*/ 435159 h 2691860"/>
              <a:gd name="connsiteX2" fmla="*/ 5754591 w 5972171"/>
              <a:gd name="connsiteY2" fmla="*/ 435159 h 2691860"/>
              <a:gd name="connsiteX3" fmla="*/ 3371848 w 5972171"/>
              <a:gd name="connsiteY3" fmla="*/ 1637781 h 2691860"/>
              <a:gd name="connsiteX4" fmla="*/ 1872597 w 5972171"/>
              <a:gd name="connsiteY4" fmla="*/ 1737755 h 2691860"/>
              <a:gd name="connsiteX5" fmla="*/ 5319432 w 5972171"/>
              <a:gd name="connsiteY5" fmla="*/ 435159 h 2691860"/>
              <a:gd name="connsiteX6" fmla="*/ 5101853 w 5972171"/>
              <a:gd name="connsiteY6" fmla="*/ 435159 h 2691860"/>
              <a:gd name="connsiteX7" fmla="*/ 5657189 w 5972171"/>
              <a:gd name="connsiteY7" fmla="*/ 0 h 2691860"/>
              <a:gd name="connsiteX0" fmla="*/ 1655018 w 5972171"/>
              <a:gd name="connsiteY0" fmla="*/ 1740636 h 2691860"/>
              <a:gd name="connsiteX1" fmla="*/ 1598436 w 5972171"/>
              <a:gd name="connsiteY1" fmla="*/ 1723498 h 2691860"/>
              <a:gd name="connsiteX2" fmla="*/ 1662448 w 5972171"/>
              <a:gd name="connsiteY2" fmla="*/ 1724935 h 2691860"/>
              <a:gd name="connsiteX3" fmla="*/ 1634218 w 5972171"/>
              <a:gd name="connsiteY3" fmla="*/ 1714212 h 2691860"/>
              <a:gd name="connsiteX4" fmla="*/ 1583675 w 5972171"/>
              <a:gd name="connsiteY4" fmla="*/ 1758743 h 2691860"/>
              <a:gd name="connsiteX5" fmla="*/ 1629018 w 5972171"/>
              <a:gd name="connsiteY5" fmla="*/ 1728118 h 2691860"/>
              <a:gd name="connsiteX6" fmla="*/ 2090175 w 5972171"/>
              <a:gd name="connsiteY6" fmla="*/ 1740640 h 2691860"/>
              <a:gd name="connsiteX7" fmla="*/ 1655018 w 5972171"/>
              <a:gd name="connsiteY7" fmla="*/ 1740636 h 2691860"/>
              <a:gd name="connsiteX0" fmla="*/ 1872596 w 5972171"/>
              <a:gd name="connsiteY0" fmla="*/ 1737757 h 2691860"/>
              <a:gd name="connsiteX1" fmla="*/ 5319431 w 5972171"/>
              <a:gd name="connsiteY1" fmla="*/ 435161 h 2691860"/>
              <a:gd name="connsiteX2" fmla="*/ 5101853 w 5972171"/>
              <a:gd name="connsiteY2" fmla="*/ 435159 h 2691860"/>
              <a:gd name="connsiteX3" fmla="*/ 5657189 w 5972171"/>
              <a:gd name="connsiteY3" fmla="*/ 0 h 2691860"/>
              <a:gd name="connsiteX4" fmla="*/ 5972171 w 5972171"/>
              <a:gd name="connsiteY4" fmla="*/ 435159 h 2691860"/>
              <a:gd name="connsiteX5" fmla="*/ 5754591 w 5972171"/>
              <a:gd name="connsiteY5" fmla="*/ 435159 h 2691860"/>
              <a:gd name="connsiteX6" fmla="*/ 2090177 w 5972171"/>
              <a:gd name="connsiteY6" fmla="*/ 1740634 h 2691860"/>
              <a:gd name="connsiteX7" fmla="*/ 1655018 w 5972171"/>
              <a:gd name="connsiteY7" fmla="*/ 1740636 h 2691860"/>
              <a:gd name="connsiteX8" fmla="*/ 1628920 w 5972171"/>
              <a:gd name="connsiteY8" fmla="*/ 1737684 h 2691860"/>
              <a:gd name="connsiteX9" fmla="*/ 1593031 w 5972171"/>
              <a:gd name="connsiteY9" fmla="*/ 1770513 h 2691860"/>
              <a:gd name="connsiteX10" fmla="*/ 1618828 w 5972171"/>
              <a:gd name="connsiteY10" fmla="*/ 1755263 h 2691860"/>
              <a:gd name="connsiteX11" fmla="*/ 1650144 w 5972171"/>
              <a:gd name="connsiteY11" fmla="*/ 1730532 h 2691860"/>
              <a:gd name="connsiteX12" fmla="*/ 2090175 w 5972171"/>
              <a:gd name="connsiteY12" fmla="*/ 1740640 h 2691860"/>
              <a:gd name="connsiteX0" fmla="*/ 5657189 w 5972171"/>
              <a:gd name="connsiteY0" fmla="*/ 0 h 2689446"/>
              <a:gd name="connsiteX1" fmla="*/ 5972171 w 5972171"/>
              <a:gd name="connsiteY1" fmla="*/ 435159 h 2689446"/>
              <a:gd name="connsiteX2" fmla="*/ 5754591 w 5972171"/>
              <a:gd name="connsiteY2" fmla="*/ 435159 h 2689446"/>
              <a:gd name="connsiteX3" fmla="*/ 3371848 w 5972171"/>
              <a:gd name="connsiteY3" fmla="*/ 1637781 h 2689446"/>
              <a:gd name="connsiteX4" fmla="*/ 1872597 w 5972171"/>
              <a:gd name="connsiteY4" fmla="*/ 1737755 h 2689446"/>
              <a:gd name="connsiteX5" fmla="*/ 5319432 w 5972171"/>
              <a:gd name="connsiteY5" fmla="*/ 435159 h 2689446"/>
              <a:gd name="connsiteX6" fmla="*/ 5101853 w 5972171"/>
              <a:gd name="connsiteY6" fmla="*/ 435159 h 2689446"/>
              <a:gd name="connsiteX7" fmla="*/ 5657189 w 5972171"/>
              <a:gd name="connsiteY7" fmla="*/ 0 h 2689446"/>
              <a:gd name="connsiteX0" fmla="*/ 1655018 w 5972171"/>
              <a:gd name="connsiteY0" fmla="*/ 1740636 h 2689446"/>
              <a:gd name="connsiteX1" fmla="*/ 1598436 w 5972171"/>
              <a:gd name="connsiteY1" fmla="*/ 1723498 h 2689446"/>
              <a:gd name="connsiteX2" fmla="*/ 1662448 w 5972171"/>
              <a:gd name="connsiteY2" fmla="*/ 1724935 h 2689446"/>
              <a:gd name="connsiteX3" fmla="*/ 1634218 w 5972171"/>
              <a:gd name="connsiteY3" fmla="*/ 1714212 h 2689446"/>
              <a:gd name="connsiteX4" fmla="*/ 1583675 w 5972171"/>
              <a:gd name="connsiteY4" fmla="*/ 1758743 h 2689446"/>
              <a:gd name="connsiteX5" fmla="*/ 1629018 w 5972171"/>
              <a:gd name="connsiteY5" fmla="*/ 1728118 h 2689446"/>
              <a:gd name="connsiteX6" fmla="*/ 2090175 w 5972171"/>
              <a:gd name="connsiteY6" fmla="*/ 1740640 h 2689446"/>
              <a:gd name="connsiteX7" fmla="*/ 1655018 w 5972171"/>
              <a:gd name="connsiteY7" fmla="*/ 1740636 h 2689446"/>
              <a:gd name="connsiteX0" fmla="*/ 1872596 w 5972171"/>
              <a:gd name="connsiteY0" fmla="*/ 1737757 h 2689446"/>
              <a:gd name="connsiteX1" fmla="*/ 5319431 w 5972171"/>
              <a:gd name="connsiteY1" fmla="*/ 435161 h 2689446"/>
              <a:gd name="connsiteX2" fmla="*/ 5101853 w 5972171"/>
              <a:gd name="connsiteY2" fmla="*/ 435159 h 2689446"/>
              <a:gd name="connsiteX3" fmla="*/ 5657189 w 5972171"/>
              <a:gd name="connsiteY3" fmla="*/ 0 h 2689446"/>
              <a:gd name="connsiteX4" fmla="*/ 5972171 w 5972171"/>
              <a:gd name="connsiteY4" fmla="*/ 435159 h 2689446"/>
              <a:gd name="connsiteX5" fmla="*/ 5754591 w 5972171"/>
              <a:gd name="connsiteY5" fmla="*/ 435159 h 2689446"/>
              <a:gd name="connsiteX6" fmla="*/ 2090177 w 5972171"/>
              <a:gd name="connsiteY6" fmla="*/ 1740634 h 2689446"/>
              <a:gd name="connsiteX7" fmla="*/ 1655018 w 5972171"/>
              <a:gd name="connsiteY7" fmla="*/ 1740636 h 2689446"/>
              <a:gd name="connsiteX8" fmla="*/ 1628920 w 5972171"/>
              <a:gd name="connsiteY8" fmla="*/ 1737684 h 2689446"/>
              <a:gd name="connsiteX9" fmla="*/ 1593031 w 5972171"/>
              <a:gd name="connsiteY9" fmla="*/ 1770513 h 2689446"/>
              <a:gd name="connsiteX10" fmla="*/ 1618828 w 5972171"/>
              <a:gd name="connsiteY10" fmla="*/ 1755263 h 2689446"/>
              <a:gd name="connsiteX11" fmla="*/ 1650144 w 5972171"/>
              <a:gd name="connsiteY11" fmla="*/ 1730532 h 2689446"/>
              <a:gd name="connsiteX12" fmla="*/ 1638907 w 5972171"/>
              <a:gd name="connsiteY12" fmla="*/ 1743650 h 2689446"/>
              <a:gd name="connsiteX13" fmla="*/ 2090175 w 5972171"/>
              <a:gd name="connsiteY13" fmla="*/ 1740640 h 2689446"/>
              <a:gd name="connsiteX0" fmla="*/ 4548105 w 4863087"/>
              <a:gd name="connsiteY0" fmla="*/ 0 h 1875520"/>
              <a:gd name="connsiteX1" fmla="*/ 4863087 w 4863087"/>
              <a:gd name="connsiteY1" fmla="*/ 435159 h 1875520"/>
              <a:gd name="connsiteX2" fmla="*/ 4645507 w 4863087"/>
              <a:gd name="connsiteY2" fmla="*/ 435159 h 1875520"/>
              <a:gd name="connsiteX3" fmla="*/ 2262764 w 4863087"/>
              <a:gd name="connsiteY3" fmla="*/ 1637781 h 1875520"/>
              <a:gd name="connsiteX4" fmla="*/ 763513 w 4863087"/>
              <a:gd name="connsiteY4" fmla="*/ 1737755 h 1875520"/>
              <a:gd name="connsiteX5" fmla="*/ 4210348 w 4863087"/>
              <a:gd name="connsiteY5" fmla="*/ 435159 h 1875520"/>
              <a:gd name="connsiteX6" fmla="*/ 3992769 w 4863087"/>
              <a:gd name="connsiteY6" fmla="*/ 435159 h 1875520"/>
              <a:gd name="connsiteX7" fmla="*/ 4548105 w 4863087"/>
              <a:gd name="connsiteY7" fmla="*/ 0 h 1875520"/>
              <a:gd name="connsiteX0" fmla="*/ 545934 w 4863087"/>
              <a:gd name="connsiteY0" fmla="*/ 1740636 h 1875520"/>
              <a:gd name="connsiteX1" fmla="*/ 489352 w 4863087"/>
              <a:gd name="connsiteY1" fmla="*/ 1723498 h 1875520"/>
              <a:gd name="connsiteX2" fmla="*/ 553364 w 4863087"/>
              <a:gd name="connsiteY2" fmla="*/ 1724935 h 1875520"/>
              <a:gd name="connsiteX3" fmla="*/ 525134 w 4863087"/>
              <a:gd name="connsiteY3" fmla="*/ 1714212 h 1875520"/>
              <a:gd name="connsiteX4" fmla="*/ 474591 w 4863087"/>
              <a:gd name="connsiteY4" fmla="*/ 1758743 h 1875520"/>
              <a:gd name="connsiteX5" fmla="*/ 519934 w 4863087"/>
              <a:gd name="connsiteY5" fmla="*/ 1728118 h 1875520"/>
              <a:gd name="connsiteX6" fmla="*/ 519260 w 4863087"/>
              <a:gd name="connsiteY6" fmla="*/ 1742443 h 1875520"/>
              <a:gd name="connsiteX7" fmla="*/ 981091 w 4863087"/>
              <a:gd name="connsiteY7" fmla="*/ 1740640 h 1875520"/>
              <a:gd name="connsiteX8" fmla="*/ 545934 w 4863087"/>
              <a:gd name="connsiteY8" fmla="*/ 1740636 h 1875520"/>
              <a:gd name="connsiteX0" fmla="*/ 763512 w 4863087"/>
              <a:gd name="connsiteY0" fmla="*/ 1737757 h 1875520"/>
              <a:gd name="connsiteX1" fmla="*/ 4210347 w 4863087"/>
              <a:gd name="connsiteY1" fmla="*/ 435161 h 1875520"/>
              <a:gd name="connsiteX2" fmla="*/ 3992769 w 4863087"/>
              <a:gd name="connsiteY2" fmla="*/ 435159 h 1875520"/>
              <a:gd name="connsiteX3" fmla="*/ 4548105 w 4863087"/>
              <a:gd name="connsiteY3" fmla="*/ 0 h 1875520"/>
              <a:gd name="connsiteX4" fmla="*/ 4863087 w 4863087"/>
              <a:gd name="connsiteY4" fmla="*/ 435159 h 1875520"/>
              <a:gd name="connsiteX5" fmla="*/ 4645507 w 4863087"/>
              <a:gd name="connsiteY5" fmla="*/ 435159 h 1875520"/>
              <a:gd name="connsiteX6" fmla="*/ 981093 w 4863087"/>
              <a:gd name="connsiteY6" fmla="*/ 1740634 h 1875520"/>
              <a:gd name="connsiteX7" fmla="*/ 545934 w 4863087"/>
              <a:gd name="connsiteY7" fmla="*/ 1740636 h 1875520"/>
              <a:gd name="connsiteX8" fmla="*/ 519836 w 4863087"/>
              <a:gd name="connsiteY8" fmla="*/ 1737684 h 1875520"/>
              <a:gd name="connsiteX9" fmla="*/ 483947 w 4863087"/>
              <a:gd name="connsiteY9" fmla="*/ 1770513 h 1875520"/>
              <a:gd name="connsiteX10" fmla="*/ 509744 w 4863087"/>
              <a:gd name="connsiteY10" fmla="*/ 1755263 h 1875520"/>
              <a:gd name="connsiteX11" fmla="*/ 541060 w 4863087"/>
              <a:gd name="connsiteY11" fmla="*/ 1730532 h 1875520"/>
              <a:gd name="connsiteX12" fmla="*/ 529823 w 4863087"/>
              <a:gd name="connsiteY12" fmla="*/ 1743650 h 1875520"/>
              <a:gd name="connsiteX13" fmla="*/ 981091 w 4863087"/>
              <a:gd name="connsiteY13" fmla="*/ 1740640 h 1875520"/>
              <a:gd name="connsiteX0" fmla="*/ 4548105 w 4863087"/>
              <a:gd name="connsiteY0" fmla="*/ 0 h 1842603"/>
              <a:gd name="connsiteX1" fmla="*/ 4863087 w 4863087"/>
              <a:gd name="connsiteY1" fmla="*/ 435159 h 1842603"/>
              <a:gd name="connsiteX2" fmla="*/ 4645507 w 4863087"/>
              <a:gd name="connsiteY2" fmla="*/ 435159 h 1842603"/>
              <a:gd name="connsiteX3" fmla="*/ 2262764 w 4863087"/>
              <a:gd name="connsiteY3" fmla="*/ 1637781 h 1842603"/>
              <a:gd name="connsiteX4" fmla="*/ 763513 w 4863087"/>
              <a:gd name="connsiteY4" fmla="*/ 1737755 h 1842603"/>
              <a:gd name="connsiteX5" fmla="*/ 4210348 w 4863087"/>
              <a:gd name="connsiteY5" fmla="*/ 435159 h 1842603"/>
              <a:gd name="connsiteX6" fmla="*/ 3992769 w 4863087"/>
              <a:gd name="connsiteY6" fmla="*/ 435159 h 1842603"/>
              <a:gd name="connsiteX7" fmla="*/ 4548105 w 4863087"/>
              <a:gd name="connsiteY7" fmla="*/ 0 h 1842603"/>
              <a:gd name="connsiteX0" fmla="*/ 545934 w 4863087"/>
              <a:gd name="connsiteY0" fmla="*/ 1740636 h 1842603"/>
              <a:gd name="connsiteX1" fmla="*/ 489352 w 4863087"/>
              <a:gd name="connsiteY1" fmla="*/ 1723498 h 1842603"/>
              <a:gd name="connsiteX2" fmla="*/ 553364 w 4863087"/>
              <a:gd name="connsiteY2" fmla="*/ 1724935 h 1842603"/>
              <a:gd name="connsiteX3" fmla="*/ 525134 w 4863087"/>
              <a:gd name="connsiteY3" fmla="*/ 1714212 h 1842603"/>
              <a:gd name="connsiteX4" fmla="*/ 474591 w 4863087"/>
              <a:gd name="connsiteY4" fmla="*/ 1758743 h 1842603"/>
              <a:gd name="connsiteX5" fmla="*/ 519934 w 4863087"/>
              <a:gd name="connsiteY5" fmla="*/ 1728118 h 1842603"/>
              <a:gd name="connsiteX6" fmla="*/ 519260 w 4863087"/>
              <a:gd name="connsiteY6" fmla="*/ 1742443 h 1842603"/>
              <a:gd name="connsiteX7" fmla="*/ 981091 w 4863087"/>
              <a:gd name="connsiteY7" fmla="*/ 1740640 h 1842603"/>
              <a:gd name="connsiteX8" fmla="*/ 545934 w 4863087"/>
              <a:gd name="connsiteY8" fmla="*/ 1740636 h 1842603"/>
              <a:gd name="connsiteX0" fmla="*/ 763512 w 4863087"/>
              <a:gd name="connsiteY0" fmla="*/ 1737757 h 1842603"/>
              <a:gd name="connsiteX1" fmla="*/ 4210347 w 4863087"/>
              <a:gd name="connsiteY1" fmla="*/ 435161 h 1842603"/>
              <a:gd name="connsiteX2" fmla="*/ 3992769 w 4863087"/>
              <a:gd name="connsiteY2" fmla="*/ 435159 h 1842603"/>
              <a:gd name="connsiteX3" fmla="*/ 4548105 w 4863087"/>
              <a:gd name="connsiteY3" fmla="*/ 0 h 1842603"/>
              <a:gd name="connsiteX4" fmla="*/ 4863087 w 4863087"/>
              <a:gd name="connsiteY4" fmla="*/ 435159 h 1842603"/>
              <a:gd name="connsiteX5" fmla="*/ 4645507 w 4863087"/>
              <a:gd name="connsiteY5" fmla="*/ 435159 h 1842603"/>
              <a:gd name="connsiteX6" fmla="*/ 981093 w 4863087"/>
              <a:gd name="connsiteY6" fmla="*/ 1740634 h 1842603"/>
              <a:gd name="connsiteX7" fmla="*/ 545934 w 4863087"/>
              <a:gd name="connsiteY7" fmla="*/ 1740636 h 1842603"/>
              <a:gd name="connsiteX8" fmla="*/ 519836 w 4863087"/>
              <a:gd name="connsiteY8" fmla="*/ 1737684 h 1842603"/>
              <a:gd name="connsiteX9" fmla="*/ 483947 w 4863087"/>
              <a:gd name="connsiteY9" fmla="*/ 1770513 h 1842603"/>
              <a:gd name="connsiteX10" fmla="*/ 522539 w 4863087"/>
              <a:gd name="connsiteY10" fmla="*/ 1736501 h 1842603"/>
              <a:gd name="connsiteX11" fmla="*/ 509744 w 4863087"/>
              <a:gd name="connsiteY11" fmla="*/ 1755263 h 1842603"/>
              <a:gd name="connsiteX12" fmla="*/ 541060 w 4863087"/>
              <a:gd name="connsiteY12" fmla="*/ 1730532 h 1842603"/>
              <a:gd name="connsiteX13" fmla="*/ 529823 w 4863087"/>
              <a:gd name="connsiteY13" fmla="*/ 1743650 h 1842603"/>
              <a:gd name="connsiteX14" fmla="*/ 981091 w 4863087"/>
              <a:gd name="connsiteY14" fmla="*/ 1740640 h 1842603"/>
              <a:gd name="connsiteX0" fmla="*/ 4548105 w 4863087"/>
              <a:gd name="connsiteY0" fmla="*/ 0 h 1828417"/>
              <a:gd name="connsiteX1" fmla="*/ 4863087 w 4863087"/>
              <a:gd name="connsiteY1" fmla="*/ 435159 h 1828417"/>
              <a:gd name="connsiteX2" fmla="*/ 4645507 w 4863087"/>
              <a:gd name="connsiteY2" fmla="*/ 435159 h 1828417"/>
              <a:gd name="connsiteX3" fmla="*/ 2262764 w 4863087"/>
              <a:gd name="connsiteY3" fmla="*/ 1637781 h 1828417"/>
              <a:gd name="connsiteX4" fmla="*/ 763513 w 4863087"/>
              <a:gd name="connsiteY4" fmla="*/ 1737755 h 1828417"/>
              <a:gd name="connsiteX5" fmla="*/ 4210348 w 4863087"/>
              <a:gd name="connsiteY5" fmla="*/ 435159 h 1828417"/>
              <a:gd name="connsiteX6" fmla="*/ 3992769 w 4863087"/>
              <a:gd name="connsiteY6" fmla="*/ 435159 h 1828417"/>
              <a:gd name="connsiteX7" fmla="*/ 4548105 w 4863087"/>
              <a:gd name="connsiteY7" fmla="*/ 0 h 1828417"/>
              <a:gd name="connsiteX0" fmla="*/ 545934 w 4863087"/>
              <a:gd name="connsiteY0" fmla="*/ 1740636 h 1828417"/>
              <a:gd name="connsiteX1" fmla="*/ 489352 w 4863087"/>
              <a:gd name="connsiteY1" fmla="*/ 1723498 h 1828417"/>
              <a:gd name="connsiteX2" fmla="*/ 553364 w 4863087"/>
              <a:gd name="connsiteY2" fmla="*/ 1724935 h 1828417"/>
              <a:gd name="connsiteX3" fmla="*/ 525134 w 4863087"/>
              <a:gd name="connsiteY3" fmla="*/ 1714212 h 1828417"/>
              <a:gd name="connsiteX4" fmla="*/ 474591 w 4863087"/>
              <a:gd name="connsiteY4" fmla="*/ 1758743 h 1828417"/>
              <a:gd name="connsiteX5" fmla="*/ 519934 w 4863087"/>
              <a:gd name="connsiteY5" fmla="*/ 1728118 h 1828417"/>
              <a:gd name="connsiteX6" fmla="*/ 519260 w 4863087"/>
              <a:gd name="connsiteY6" fmla="*/ 1742443 h 1828417"/>
              <a:gd name="connsiteX7" fmla="*/ 981091 w 4863087"/>
              <a:gd name="connsiteY7" fmla="*/ 1740640 h 1828417"/>
              <a:gd name="connsiteX8" fmla="*/ 545934 w 4863087"/>
              <a:gd name="connsiteY8" fmla="*/ 1740636 h 1828417"/>
              <a:gd name="connsiteX0" fmla="*/ 763512 w 4863087"/>
              <a:gd name="connsiteY0" fmla="*/ 1737757 h 1828417"/>
              <a:gd name="connsiteX1" fmla="*/ 4210347 w 4863087"/>
              <a:gd name="connsiteY1" fmla="*/ 435161 h 1828417"/>
              <a:gd name="connsiteX2" fmla="*/ 3992769 w 4863087"/>
              <a:gd name="connsiteY2" fmla="*/ 435159 h 1828417"/>
              <a:gd name="connsiteX3" fmla="*/ 4548105 w 4863087"/>
              <a:gd name="connsiteY3" fmla="*/ 0 h 1828417"/>
              <a:gd name="connsiteX4" fmla="*/ 4863087 w 4863087"/>
              <a:gd name="connsiteY4" fmla="*/ 435159 h 1828417"/>
              <a:gd name="connsiteX5" fmla="*/ 4645507 w 4863087"/>
              <a:gd name="connsiteY5" fmla="*/ 435159 h 1828417"/>
              <a:gd name="connsiteX6" fmla="*/ 981093 w 4863087"/>
              <a:gd name="connsiteY6" fmla="*/ 1740634 h 1828417"/>
              <a:gd name="connsiteX7" fmla="*/ 545934 w 4863087"/>
              <a:gd name="connsiteY7" fmla="*/ 1740636 h 1828417"/>
              <a:gd name="connsiteX8" fmla="*/ 525333 w 4863087"/>
              <a:gd name="connsiteY8" fmla="*/ 1740016 h 1828417"/>
              <a:gd name="connsiteX9" fmla="*/ 519836 w 4863087"/>
              <a:gd name="connsiteY9" fmla="*/ 1737684 h 1828417"/>
              <a:gd name="connsiteX10" fmla="*/ 483947 w 4863087"/>
              <a:gd name="connsiteY10" fmla="*/ 1770513 h 1828417"/>
              <a:gd name="connsiteX11" fmla="*/ 522539 w 4863087"/>
              <a:gd name="connsiteY11" fmla="*/ 1736501 h 1828417"/>
              <a:gd name="connsiteX12" fmla="*/ 509744 w 4863087"/>
              <a:gd name="connsiteY12" fmla="*/ 1755263 h 1828417"/>
              <a:gd name="connsiteX13" fmla="*/ 541060 w 4863087"/>
              <a:gd name="connsiteY13" fmla="*/ 1730532 h 1828417"/>
              <a:gd name="connsiteX14" fmla="*/ 529823 w 4863087"/>
              <a:gd name="connsiteY14" fmla="*/ 1743650 h 1828417"/>
              <a:gd name="connsiteX15" fmla="*/ 981091 w 4863087"/>
              <a:gd name="connsiteY15" fmla="*/ 1740640 h 1828417"/>
              <a:gd name="connsiteX0" fmla="*/ 4548105 w 4863087"/>
              <a:gd name="connsiteY0" fmla="*/ 0 h 1828417"/>
              <a:gd name="connsiteX1" fmla="*/ 4863087 w 4863087"/>
              <a:gd name="connsiteY1" fmla="*/ 435159 h 1828417"/>
              <a:gd name="connsiteX2" fmla="*/ 4645507 w 4863087"/>
              <a:gd name="connsiteY2" fmla="*/ 435159 h 1828417"/>
              <a:gd name="connsiteX3" fmla="*/ 2262764 w 4863087"/>
              <a:gd name="connsiteY3" fmla="*/ 1637781 h 1828417"/>
              <a:gd name="connsiteX4" fmla="*/ 763513 w 4863087"/>
              <a:gd name="connsiteY4" fmla="*/ 1737755 h 1828417"/>
              <a:gd name="connsiteX5" fmla="*/ 4210348 w 4863087"/>
              <a:gd name="connsiteY5" fmla="*/ 435159 h 1828417"/>
              <a:gd name="connsiteX6" fmla="*/ 3992769 w 4863087"/>
              <a:gd name="connsiteY6" fmla="*/ 435159 h 1828417"/>
              <a:gd name="connsiteX7" fmla="*/ 4548105 w 4863087"/>
              <a:gd name="connsiteY7" fmla="*/ 0 h 1828417"/>
              <a:gd name="connsiteX0" fmla="*/ 545934 w 4863087"/>
              <a:gd name="connsiteY0" fmla="*/ 1740636 h 1828417"/>
              <a:gd name="connsiteX1" fmla="*/ 489352 w 4863087"/>
              <a:gd name="connsiteY1" fmla="*/ 1723498 h 1828417"/>
              <a:gd name="connsiteX2" fmla="*/ 553364 w 4863087"/>
              <a:gd name="connsiteY2" fmla="*/ 1724935 h 1828417"/>
              <a:gd name="connsiteX3" fmla="*/ 525134 w 4863087"/>
              <a:gd name="connsiteY3" fmla="*/ 1714212 h 1828417"/>
              <a:gd name="connsiteX4" fmla="*/ 474591 w 4863087"/>
              <a:gd name="connsiteY4" fmla="*/ 1758743 h 1828417"/>
              <a:gd name="connsiteX5" fmla="*/ 519934 w 4863087"/>
              <a:gd name="connsiteY5" fmla="*/ 1728118 h 1828417"/>
              <a:gd name="connsiteX6" fmla="*/ 519260 w 4863087"/>
              <a:gd name="connsiteY6" fmla="*/ 1742443 h 1828417"/>
              <a:gd name="connsiteX7" fmla="*/ 981091 w 4863087"/>
              <a:gd name="connsiteY7" fmla="*/ 1740640 h 1828417"/>
              <a:gd name="connsiteX8" fmla="*/ 545934 w 4863087"/>
              <a:gd name="connsiteY8" fmla="*/ 1740636 h 1828417"/>
              <a:gd name="connsiteX0" fmla="*/ 763512 w 4863087"/>
              <a:gd name="connsiteY0" fmla="*/ 1737757 h 1828417"/>
              <a:gd name="connsiteX1" fmla="*/ 4210347 w 4863087"/>
              <a:gd name="connsiteY1" fmla="*/ 435161 h 1828417"/>
              <a:gd name="connsiteX2" fmla="*/ 3992769 w 4863087"/>
              <a:gd name="connsiteY2" fmla="*/ 435159 h 1828417"/>
              <a:gd name="connsiteX3" fmla="*/ 4548105 w 4863087"/>
              <a:gd name="connsiteY3" fmla="*/ 0 h 1828417"/>
              <a:gd name="connsiteX4" fmla="*/ 4863087 w 4863087"/>
              <a:gd name="connsiteY4" fmla="*/ 435159 h 1828417"/>
              <a:gd name="connsiteX5" fmla="*/ 4645507 w 4863087"/>
              <a:gd name="connsiteY5" fmla="*/ 435159 h 1828417"/>
              <a:gd name="connsiteX6" fmla="*/ 981093 w 4863087"/>
              <a:gd name="connsiteY6" fmla="*/ 1740634 h 1828417"/>
              <a:gd name="connsiteX7" fmla="*/ 545934 w 4863087"/>
              <a:gd name="connsiteY7" fmla="*/ 1740636 h 1828417"/>
              <a:gd name="connsiteX8" fmla="*/ 525333 w 4863087"/>
              <a:gd name="connsiteY8" fmla="*/ 1740016 h 1828417"/>
              <a:gd name="connsiteX9" fmla="*/ 519836 w 4863087"/>
              <a:gd name="connsiteY9" fmla="*/ 1737684 h 1828417"/>
              <a:gd name="connsiteX10" fmla="*/ 529929 w 4863087"/>
              <a:gd name="connsiteY10" fmla="*/ 1727758 h 1828417"/>
              <a:gd name="connsiteX11" fmla="*/ 483947 w 4863087"/>
              <a:gd name="connsiteY11" fmla="*/ 1770513 h 1828417"/>
              <a:gd name="connsiteX12" fmla="*/ 522539 w 4863087"/>
              <a:gd name="connsiteY12" fmla="*/ 1736501 h 1828417"/>
              <a:gd name="connsiteX13" fmla="*/ 509744 w 4863087"/>
              <a:gd name="connsiteY13" fmla="*/ 1755263 h 1828417"/>
              <a:gd name="connsiteX14" fmla="*/ 541060 w 4863087"/>
              <a:gd name="connsiteY14" fmla="*/ 1730532 h 1828417"/>
              <a:gd name="connsiteX15" fmla="*/ 529823 w 4863087"/>
              <a:gd name="connsiteY15" fmla="*/ 1743650 h 1828417"/>
              <a:gd name="connsiteX16" fmla="*/ 981091 w 4863087"/>
              <a:gd name="connsiteY16" fmla="*/ 1740640 h 1828417"/>
              <a:gd name="connsiteX0" fmla="*/ 4117961 w 4432943"/>
              <a:gd name="connsiteY0" fmla="*/ 0 h 1800553"/>
              <a:gd name="connsiteX1" fmla="*/ 4432943 w 4432943"/>
              <a:gd name="connsiteY1" fmla="*/ 435159 h 1800553"/>
              <a:gd name="connsiteX2" fmla="*/ 4215363 w 4432943"/>
              <a:gd name="connsiteY2" fmla="*/ 435159 h 1800553"/>
              <a:gd name="connsiteX3" fmla="*/ 1832620 w 4432943"/>
              <a:gd name="connsiteY3" fmla="*/ 1637781 h 1800553"/>
              <a:gd name="connsiteX4" fmla="*/ 333369 w 4432943"/>
              <a:gd name="connsiteY4" fmla="*/ 1737755 h 1800553"/>
              <a:gd name="connsiteX5" fmla="*/ 3780204 w 4432943"/>
              <a:gd name="connsiteY5" fmla="*/ 435159 h 1800553"/>
              <a:gd name="connsiteX6" fmla="*/ 3562625 w 4432943"/>
              <a:gd name="connsiteY6" fmla="*/ 435159 h 1800553"/>
              <a:gd name="connsiteX7" fmla="*/ 4117961 w 4432943"/>
              <a:gd name="connsiteY7" fmla="*/ 0 h 1800553"/>
              <a:gd name="connsiteX0" fmla="*/ 115790 w 4432943"/>
              <a:gd name="connsiteY0" fmla="*/ 1740636 h 1800553"/>
              <a:gd name="connsiteX1" fmla="*/ 100146 w 4432943"/>
              <a:gd name="connsiteY1" fmla="*/ 1724604 h 1800553"/>
              <a:gd name="connsiteX2" fmla="*/ 59208 w 4432943"/>
              <a:gd name="connsiteY2" fmla="*/ 1723498 h 1800553"/>
              <a:gd name="connsiteX3" fmla="*/ 123220 w 4432943"/>
              <a:gd name="connsiteY3" fmla="*/ 1724935 h 1800553"/>
              <a:gd name="connsiteX4" fmla="*/ 94990 w 4432943"/>
              <a:gd name="connsiteY4" fmla="*/ 1714212 h 1800553"/>
              <a:gd name="connsiteX5" fmla="*/ 44447 w 4432943"/>
              <a:gd name="connsiteY5" fmla="*/ 1758743 h 1800553"/>
              <a:gd name="connsiteX6" fmla="*/ 89790 w 4432943"/>
              <a:gd name="connsiteY6" fmla="*/ 1728118 h 1800553"/>
              <a:gd name="connsiteX7" fmla="*/ 89116 w 4432943"/>
              <a:gd name="connsiteY7" fmla="*/ 1742443 h 1800553"/>
              <a:gd name="connsiteX8" fmla="*/ 550947 w 4432943"/>
              <a:gd name="connsiteY8" fmla="*/ 1740640 h 1800553"/>
              <a:gd name="connsiteX9" fmla="*/ 115790 w 4432943"/>
              <a:gd name="connsiteY9" fmla="*/ 1740636 h 1800553"/>
              <a:gd name="connsiteX0" fmla="*/ 333368 w 4432943"/>
              <a:gd name="connsiteY0" fmla="*/ 1737757 h 1800553"/>
              <a:gd name="connsiteX1" fmla="*/ 3780203 w 4432943"/>
              <a:gd name="connsiteY1" fmla="*/ 435161 h 1800553"/>
              <a:gd name="connsiteX2" fmla="*/ 3562625 w 4432943"/>
              <a:gd name="connsiteY2" fmla="*/ 435159 h 1800553"/>
              <a:gd name="connsiteX3" fmla="*/ 4117961 w 4432943"/>
              <a:gd name="connsiteY3" fmla="*/ 0 h 1800553"/>
              <a:gd name="connsiteX4" fmla="*/ 4432943 w 4432943"/>
              <a:gd name="connsiteY4" fmla="*/ 435159 h 1800553"/>
              <a:gd name="connsiteX5" fmla="*/ 4215363 w 4432943"/>
              <a:gd name="connsiteY5" fmla="*/ 435159 h 1800553"/>
              <a:gd name="connsiteX6" fmla="*/ 550949 w 4432943"/>
              <a:gd name="connsiteY6" fmla="*/ 1740634 h 1800553"/>
              <a:gd name="connsiteX7" fmla="*/ 115790 w 4432943"/>
              <a:gd name="connsiteY7" fmla="*/ 1740636 h 1800553"/>
              <a:gd name="connsiteX8" fmla="*/ 95189 w 4432943"/>
              <a:gd name="connsiteY8" fmla="*/ 1740016 h 1800553"/>
              <a:gd name="connsiteX9" fmla="*/ 89692 w 4432943"/>
              <a:gd name="connsiteY9" fmla="*/ 1737684 h 1800553"/>
              <a:gd name="connsiteX10" fmla="*/ 99785 w 4432943"/>
              <a:gd name="connsiteY10" fmla="*/ 1727758 h 1800553"/>
              <a:gd name="connsiteX11" fmla="*/ 53803 w 4432943"/>
              <a:gd name="connsiteY11" fmla="*/ 1770513 h 1800553"/>
              <a:gd name="connsiteX12" fmla="*/ 92395 w 4432943"/>
              <a:gd name="connsiteY12" fmla="*/ 1736501 h 1800553"/>
              <a:gd name="connsiteX13" fmla="*/ 79600 w 4432943"/>
              <a:gd name="connsiteY13" fmla="*/ 1755263 h 1800553"/>
              <a:gd name="connsiteX14" fmla="*/ 110916 w 4432943"/>
              <a:gd name="connsiteY14" fmla="*/ 1730532 h 1800553"/>
              <a:gd name="connsiteX15" fmla="*/ 99679 w 4432943"/>
              <a:gd name="connsiteY15" fmla="*/ 1743650 h 1800553"/>
              <a:gd name="connsiteX16" fmla="*/ 550947 w 4432943"/>
              <a:gd name="connsiteY16" fmla="*/ 1740640 h 1800553"/>
              <a:gd name="connsiteX0" fmla="*/ 4117961 w 4432943"/>
              <a:gd name="connsiteY0" fmla="*/ 0 h 1800553"/>
              <a:gd name="connsiteX1" fmla="*/ 4432943 w 4432943"/>
              <a:gd name="connsiteY1" fmla="*/ 435159 h 1800553"/>
              <a:gd name="connsiteX2" fmla="*/ 4215363 w 4432943"/>
              <a:gd name="connsiteY2" fmla="*/ 435159 h 1800553"/>
              <a:gd name="connsiteX3" fmla="*/ 1832620 w 4432943"/>
              <a:gd name="connsiteY3" fmla="*/ 1637781 h 1800553"/>
              <a:gd name="connsiteX4" fmla="*/ 333369 w 4432943"/>
              <a:gd name="connsiteY4" fmla="*/ 1737755 h 1800553"/>
              <a:gd name="connsiteX5" fmla="*/ 3780204 w 4432943"/>
              <a:gd name="connsiteY5" fmla="*/ 435159 h 1800553"/>
              <a:gd name="connsiteX6" fmla="*/ 3562625 w 4432943"/>
              <a:gd name="connsiteY6" fmla="*/ 435159 h 1800553"/>
              <a:gd name="connsiteX7" fmla="*/ 4117961 w 4432943"/>
              <a:gd name="connsiteY7" fmla="*/ 0 h 1800553"/>
              <a:gd name="connsiteX0" fmla="*/ 115790 w 4432943"/>
              <a:gd name="connsiteY0" fmla="*/ 1740636 h 1800553"/>
              <a:gd name="connsiteX1" fmla="*/ 100146 w 4432943"/>
              <a:gd name="connsiteY1" fmla="*/ 1724604 h 1800553"/>
              <a:gd name="connsiteX2" fmla="*/ 59208 w 4432943"/>
              <a:gd name="connsiteY2" fmla="*/ 1723498 h 1800553"/>
              <a:gd name="connsiteX3" fmla="*/ 123220 w 4432943"/>
              <a:gd name="connsiteY3" fmla="*/ 1724935 h 1800553"/>
              <a:gd name="connsiteX4" fmla="*/ 94990 w 4432943"/>
              <a:gd name="connsiteY4" fmla="*/ 1714212 h 1800553"/>
              <a:gd name="connsiteX5" fmla="*/ 44447 w 4432943"/>
              <a:gd name="connsiteY5" fmla="*/ 1758743 h 1800553"/>
              <a:gd name="connsiteX6" fmla="*/ 89790 w 4432943"/>
              <a:gd name="connsiteY6" fmla="*/ 1728118 h 1800553"/>
              <a:gd name="connsiteX7" fmla="*/ 89116 w 4432943"/>
              <a:gd name="connsiteY7" fmla="*/ 1742443 h 1800553"/>
              <a:gd name="connsiteX8" fmla="*/ 550947 w 4432943"/>
              <a:gd name="connsiteY8" fmla="*/ 1740640 h 1800553"/>
              <a:gd name="connsiteX9" fmla="*/ 115790 w 4432943"/>
              <a:gd name="connsiteY9" fmla="*/ 1740636 h 1800553"/>
              <a:gd name="connsiteX0" fmla="*/ 333368 w 4432943"/>
              <a:gd name="connsiteY0" fmla="*/ 1737757 h 1800553"/>
              <a:gd name="connsiteX1" fmla="*/ 3780203 w 4432943"/>
              <a:gd name="connsiteY1" fmla="*/ 435161 h 1800553"/>
              <a:gd name="connsiteX2" fmla="*/ 3562625 w 4432943"/>
              <a:gd name="connsiteY2" fmla="*/ 435159 h 1800553"/>
              <a:gd name="connsiteX3" fmla="*/ 4117961 w 4432943"/>
              <a:gd name="connsiteY3" fmla="*/ 0 h 1800553"/>
              <a:gd name="connsiteX4" fmla="*/ 4432943 w 4432943"/>
              <a:gd name="connsiteY4" fmla="*/ 435159 h 1800553"/>
              <a:gd name="connsiteX5" fmla="*/ 4215363 w 4432943"/>
              <a:gd name="connsiteY5" fmla="*/ 435159 h 1800553"/>
              <a:gd name="connsiteX6" fmla="*/ 550949 w 4432943"/>
              <a:gd name="connsiteY6" fmla="*/ 1740634 h 1800553"/>
              <a:gd name="connsiteX7" fmla="*/ 115790 w 4432943"/>
              <a:gd name="connsiteY7" fmla="*/ 1740636 h 1800553"/>
              <a:gd name="connsiteX8" fmla="*/ 95189 w 4432943"/>
              <a:gd name="connsiteY8" fmla="*/ 1740016 h 1800553"/>
              <a:gd name="connsiteX9" fmla="*/ 89692 w 4432943"/>
              <a:gd name="connsiteY9" fmla="*/ 1737684 h 1800553"/>
              <a:gd name="connsiteX10" fmla="*/ 99785 w 4432943"/>
              <a:gd name="connsiteY10" fmla="*/ 1727758 h 1800553"/>
              <a:gd name="connsiteX11" fmla="*/ 105085 w 4432943"/>
              <a:gd name="connsiteY11" fmla="*/ 1741220 h 1800553"/>
              <a:gd name="connsiteX12" fmla="*/ 92395 w 4432943"/>
              <a:gd name="connsiteY12" fmla="*/ 1736501 h 1800553"/>
              <a:gd name="connsiteX13" fmla="*/ 79600 w 4432943"/>
              <a:gd name="connsiteY13" fmla="*/ 1755263 h 1800553"/>
              <a:gd name="connsiteX14" fmla="*/ 110916 w 4432943"/>
              <a:gd name="connsiteY14" fmla="*/ 1730532 h 1800553"/>
              <a:gd name="connsiteX15" fmla="*/ 99679 w 4432943"/>
              <a:gd name="connsiteY15" fmla="*/ 1743650 h 1800553"/>
              <a:gd name="connsiteX16" fmla="*/ 550947 w 4432943"/>
              <a:gd name="connsiteY16" fmla="*/ 1740640 h 1800553"/>
              <a:gd name="connsiteX0" fmla="*/ 4117961 w 4432943"/>
              <a:gd name="connsiteY0" fmla="*/ 0 h 1800553"/>
              <a:gd name="connsiteX1" fmla="*/ 4432943 w 4432943"/>
              <a:gd name="connsiteY1" fmla="*/ 435159 h 1800553"/>
              <a:gd name="connsiteX2" fmla="*/ 4215363 w 4432943"/>
              <a:gd name="connsiteY2" fmla="*/ 435159 h 1800553"/>
              <a:gd name="connsiteX3" fmla="*/ 1832620 w 4432943"/>
              <a:gd name="connsiteY3" fmla="*/ 1637781 h 1800553"/>
              <a:gd name="connsiteX4" fmla="*/ 333369 w 4432943"/>
              <a:gd name="connsiteY4" fmla="*/ 1737755 h 1800553"/>
              <a:gd name="connsiteX5" fmla="*/ 3780204 w 4432943"/>
              <a:gd name="connsiteY5" fmla="*/ 435159 h 1800553"/>
              <a:gd name="connsiteX6" fmla="*/ 3562625 w 4432943"/>
              <a:gd name="connsiteY6" fmla="*/ 435159 h 1800553"/>
              <a:gd name="connsiteX7" fmla="*/ 4117961 w 4432943"/>
              <a:gd name="connsiteY7" fmla="*/ 0 h 1800553"/>
              <a:gd name="connsiteX0" fmla="*/ 115790 w 4432943"/>
              <a:gd name="connsiteY0" fmla="*/ 1740636 h 1800553"/>
              <a:gd name="connsiteX1" fmla="*/ 100146 w 4432943"/>
              <a:gd name="connsiteY1" fmla="*/ 1724604 h 1800553"/>
              <a:gd name="connsiteX2" fmla="*/ 59208 w 4432943"/>
              <a:gd name="connsiteY2" fmla="*/ 1723498 h 1800553"/>
              <a:gd name="connsiteX3" fmla="*/ 123220 w 4432943"/>
              <a:gd name="connsiteY3" fmla="*/ 1724935 h 1800553"/>
              <a:gd name="connsiteX4" fmla="*/ 94990 w 4432943"/>
              <a:gd name="connsiteY4" fmla="*/ 1714212 h 1800553"/>
              <a:gd name="connsiteX5" fmla="*/ 107626 w 4432943"/>
              <a:gd name="connsiteY5" fmla="*/ 1737200 h 1800553"/>
              <a:gd name="connsiteX6" fmla="*/ 89790 w 4432943"/>
              <a:gd name="connsiteY6" fmla="*/ 1728118 h 1800553"/>
              <a:gd name="connsiteX7" fmla="*/ 89116 w 4432943"/>
              <a:gd name="connsiteY7" fmla="*/ 1742443 h 1800553"/>
              <a:gd name="connsiteX8" fmla="*/ 550947 w 4432943"/>
              <a:gd name="connsiteY8" fmla="*/ 1740640 h 1800553"/>
              <a:gd name="connsiteX9" fmla="*/ 115790 w 4432943"/>
              <a:gd name="connsiteY9" fmla="*/ 1740636 h 1800553"/>
              <a:gd name="connsiteX0" fmla="*/ 333368 w 4432943"/>
              <a:gd name="connsiteY0" fmla="*/ 1737757 h 1800553"/>
              <a:gd name="connsiteX1" fmla="*/ 3780203 w 4432943"/>
              <a:gd name="connsiteY1" fmla="*/ 435161 h 1800553"/>
              <a:gd name="connsiteX2" fmla="*/ 3562625 w 4432943"/>
              <a:gd name="connsiteY2" fmla="*/ 435159 h 1800553"/>
              <a:gd name="connsiteX3" fmla="*/ 4117961 w 4432943"/>
              <a:gd name="connsiteY3" fmla="*/ 0 h 1800553"/>
              <a:gd name="connsiteX4" fmla="*/ 4432943 w 4432943"/>
              <a:gd name="connsiteY4" fmla="*/ 435159 h 1800553"/>
              <a:gd name="connsiteX5" fmla="*/ 4215363 w 4432943"/>
              <a:gd name="connsiteY5" fmla="*/ 435159 h 1800553"/>
              <a:gd name="connsiteX6" fmla="*/ 550949 w 4432943"/>
              <a:gd name="connsiteY6" fmla="*/ 1740634 h 1800553"/>
              <a:gd name="connsiteX7" fmla="*/ 115790 w 4432943"/>
              <a:gd name="connsiteY7" fmla="*/ 1740636 h 1800553"/>
              <a:gd name="connsiteX8" fmla="*/ 95189 w 4432943"/>
              <a:gd name="connsiteY8" fmla="*/ 1740016 h 1800553"/>
              <a:gd name="connsiteX9" fmla="*/ 89692 w 4432943"/>
              <a:gd name="connsiteY9" fmla="*/ 1737684 h 1800553"/>
              <a:gd name="connsiteX10" fmla="*/ 99785 w 4432943"/>
              <a:gd name="connsiteY10" fmla="*/ 1727758 h 1800553"/>
              <a:gd name="connsiteX11" fmla="*/ 105085 w 4432943"/>
              <a:gd name="connsiteY11" fmla="*/ 1741220 h 1800553"/>
              <a:gd name="connsiteX12" fmla="*/ 92395 w 4432943"/>
              <a:gd name="connsiteY12" fmla="*/ 1736501 h 1800553"/>
              <a:gd name="connsiteX13" fmla="*/ 79600 w 4432943"/>
              <a:gd name="connsiteY13" fmla="*/ 1755263 h 1800553"/>
              <a:gd name="connsiteX14" fmla="*/ 110916 w 4432943"/>
              <a:gd name="connsiteY14" fmla="*/ 1730532 h 1800553"/>
              <a:gd name="connsiteX15" fmla="*/ 99679 w 4432943"/>
              <a:gd name="connsiteY15" fmla="*/ 1743650 h 1800553"/>
              <a:gd name="connsiteX16" fmla="*/ 550947 w 4432943"/>
              <a:gd name="connsiteY16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49834 w 4423569"/>
              <a:gd name="connsiteY2" fmla="*/ 1723498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79742 w 4423569"/>
              <a:gd name="connsiteY8" fmla="*/ 1742443 h 1800553"/>
              <a:gd name="connsiteX9" fmla="*/ 541573 w 4423569"/>
              <a:gd name="connsiteY9" fmla="*/ 1740640 h 1800553"/>
              <a:gd name="connsiteX10" fmla="*/ 106416 w 4423569"/>
              <a:gd name="connsiteY10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70226 w 4423569"/>
              <a:gd name="connsiteY13" fmla="*/ 1755263 h 1800553"/>
              <a:gd name="connsiteX14" fmla="*/ 101542 w 4423569"/>
              <a:gd name="connsiteY14" fmla="*/ 1730532 h 1800553"/>
              <a:gd name="connsiteX15" fmla="*/ 90305 w 4423569"/>
              <a:gd name="connsiteY15" fmla="*/ 1743650 h 1800553"/>
              <a:gd name="connsiteX16" fmla="*/ 541573 w 4423569"/>
              <a:gd name="connsiteY16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49834 w 4423569"/>
              <a:gd name="connsiteY2" fmla="*/ 1723498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79742 w 4423569"/>
              <a:gd name="connsiteY8" fmla="*/ 1742443 h 1800553"/>
              <a:gd name="connsiteX9" fmla="*/ 541573 w 4423569"/>
              <a:gd name="connsiteY9" fmla="*/ 1740640 h 1800553"/>
              <a:gd name="connsiteX10" fmla="*/ 106416 w 4423569"/>
              <a:gd name="connsiteY10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70226 w 4423569"/>
              <a:gd name="connsiteY13" fmla="*/ 1755263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90305 w 4423569"/>
              <a:gd name="connsiteY16" fmla="*/ 1743650 h 1800553"/>
              <a:gd name="connsiteX17" fmla="*/ 541573 w 4423569"/>
              <a:gd name="connsiteY17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49834 w 4423569"/>
              <a:gd name="connsiteY2" fmla="*/ 1723498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79742 w 4423569"/>
              <a:gd name="connsiteY8" fmla="*/ 1742443 h 1800553"/>
              <a:gd name="connsiteX9" fmla="*/ 541573 w 4423569"/>
              <a:gd name="connsiteY9" fmla="*/ 1740640 h 1800553"/>
              <a:gd name="connsiteX10" fmla="*/ 106416 w 4423569"/>
              <a:gd name="connsiteY10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95551 w 4423569"/>
              <a:gd name="connsiteY13" fmla="*/ 1729396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90305 w 4423569"/>
              <a:gd name="connsiteY16" fmla="*/ 1743650 h 1800553"/>
              <a:gd name="connsiteX17" fmla="*/ 541573 w 4423569"/>
              <a:gd name="connsiteY17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97151 w 4423569"/>
              <a:gd name="connsiteY2" fmla="*/ 1728904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79742 w 4423569"/>
              <a:gd name="connsiteY8" fmla="*/ 1742443 h 1800553"/>
              <a:gd name="connsiteX9" fmla="*/ 541573 w 4423569"/>
              <a:gd name="connsiteY9" fmla="*/ 1740640 h 1800553"/>
              <a:gd name="connsiteX10" fmla="*/ 106416 w 4423569"/>
              <a:gd name="connsiteY10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95551 w 4423569"/>
              <a:gd name="connsiteY13" fmla="*/ 1729396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90305 w 4423569"/>
              <a:gd name="connsiteY16" fmla="*/ 1743650 h 1800553"/>
              <a:gd name="connsiteX17" fmla="*/ 541573 w 4423569"/>
              <a:gd name="connsiteY17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97151 w 4423569"/>
              <a:gd name="connsiteY2" fmla="*/ 1728904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79742 w 4423569"/>
              <a:gd name="connsiteY8" fmla="*/ 1742443 h 1800553"/>
              <a:gd name="connsiteX9" fmla="*/ 541573 w 4423569"/>
              <a:gd name="connsiteY9" fmla="*/ 1740640 h 1800553"/>
              <a:gd name="connsiteX10" fmla="*/ 106416 w 4423569"/>
              <a:gd name="connsiteY10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95551 w 4423569"/>
              <a:gd name="connsiteY13" fmla="*/ 1729396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90305 w 4423569"/>
              <a:gd name="connsiteY16" fmla="*/ 1743650 h 1800553"/>
              <a:gd name="connsiteX17" fmla="*/ 541573 w 4423569"/>
              <a:gd name="connsiteY17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97151 w 4423569"/>
              <a:gd name="connsiteY2" fmla="*/ 1728904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79742 w 4423569"/>
              <a:gd name="connsiteY8" fmla="*/ 1742443 h 1800553"/>
              <a:gd name="connsiteX9" fmla="*/ 541573 w 4423569"/>
              <a:gd name="connsiteY9" fmla="*/ 1740640 h 1800553"/>
              <a:gd name="connsiteX10" fmla="*/ 106416 w 4423569"/>
              <a:gd name="connsiteY10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95551 w 4423569"/>
              <a:gd name="connsiteY13" fmla="*/ 1729396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86535 w 4423569"/>
              <a:gd name="connsiteY16" fmla="*/ 1733707 h 1800553"/>
              <a:gd name="connsiteX17" fmla="*/ 90305 w 4423569"/>
              <a:gd name="connsiteY17" fmla="*/ 1743650 h 1800553"/>
              <a:gd name="connsiteX18" fmla="*/ 541573 w 4423569"/>
              <a:gd name="connsiteY18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97151 w 4423569"/>
              <a:gd name="connsiteY2" fmla="*/ 1728904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79742 w 4423569"/>
              <a:gd name="connsiteY8" fmla="*/ 1742443 h 1800553"/>
              <a:gd name="connsiteX9" fmla="*/ 541573 w 4423569"/>
              <a:gd name="connsiteY9" fmla="*/ 1740640 h 1800553"/>
              <a:gd name="connsiteX10" fmla="*/ 106416 w 4423569"/>
              <a:gd name="connsiteY10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95551 w 4423569"/>
              <a:gd name="connsiteY13" fmla="*/ 1729396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86535 w 4423569"/>
              <a:gd name="connsiteY16" fmla="*/ 1733707 h 1800553"/>
              <a:gd name="connsiteX17" fmla="*/ 90050 w 4423569"/>
              <a:gd name="connsiteY17" fmla="*/ 1730913 h 1800553"/>
              <a:gd name="connsiteX18" fmla="*/ 90305 w 4423569"/>
              <a:gd name="connsiteY18" fmla="*/ 1743650 h 1800553"/>
              <a:gd name="connsiteX19" fmla="*/ 541573 w 4423569"/>
              <a:gd name="connsiteY19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97151 w 4423569"/>
              <a:gd name="connsiteY2" fmla="*/ 1728904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79742 w 4423569"/>
              <a:gd name="connsiteY8" fmla="*/ 1742443 h 1800553"/>
              <a:gd name="connsiteX9" fmla="*/ 541573 w 4423569"/>
              <a:gd name="connsiteY9" fmla="*/ 1740640 h 1800553"/>
              <a:gd name="connsiteX10" fmla="*/ 106416 w 4423569"/>
              <a:gd name="connsiteY10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95551 w 4423569"/>
              <a:gd name="connsiteY13" fmla="*/ 1729396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86535 w 4423569"/>
              <a:gd name="connsiteY16" fmla="*/ 1733707 h 1800553"/>
              <a:gd name="connsiteX17" fmla="*/ 90050 w 4423569"/>
              <a:gd name="connsiteY17" fmla="*/ 1730913 h 1800553"/>
              <a:gd name="connsiteX18" fmla="*/ 98793 w 4423569"/>
              <a:gd name="connsiteY18" fmla="*/ 1738303 h 1800553"/>
              <a:gd name="connsiteX19" fmla="*/ 90305 w 4423569"/>
              <a:gd name="connsiteY19" fmla="*/ 1743650 h 1800553"/>
              <a:gd name="connsiteX20" fmla="*/ 541573 w 4423569"/>
              <a:gd name="connsiteY20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97151 w 4423569"/>
              <a:gd name="connsiteY2" fmla="*/ 1728904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90771 w 4423569"/>
              <a:gd name="connsiteY8" fmla="*/ 1724604 h 1800553"/>
              <a:gd name="connsiteX9" fmla="*/ 79742 w 4423569"/>
              <a:gd name="connsiteY9" fmla="*/ 1742443 h 1800553"/>
              <a:gd name="connsiteX10" fmla="*/ 541573 w 4423569"/>
              <a:gd name="connsiteY10" fmla="*/ 1740640 h 1800553"/>
              <a:gd name="connsiteX11" fmla="*/ 106416 w 4423569"/>
              <a:gd name="connsiteY11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95551 w 4423569"/>
              <a:gd name="connsiteY13" fmla="*/ 1729396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86535 w 4423569"/>
              <a:gd name="connsiteY16" fmla="*/ 1733707 h 1800553"/>
              <a:gd name="connsiteX17" fmla="*/ 90050 w 4423569"/>
              <a:gd name="connsiteY17" fmla="*/ 1730913 h 1800553"/>
              <a:gd name="connsiteX18" fmla="*/ 98793 w 4423569"/>
              <a:gd name="connsiteY18" fmla="*/ 1738303 h 1800553"/>
              <a:gd name="connsiteX19" fmla="*/ 90305 w 4423569"/>
              <a:gd name="connsiteY19" fmla="*/ 1743650 h 1800553"/>
              <a:gd name="connsiteX20" fmla="*/ 541573 w 4423569"/>
              <a:gd name="connsiteY20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97151 w 4423569"/>
              <a:gd name="connsiteY2" fmla="*/ 1728904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90771 w 4423569"/>
              <a:gd name="connsiteY8" fmla="*/ 1724604 h 1800553"/>
              <a:gd name="connsiteX9" fmla="*/ 86175 w 4423569"/>
              <a:gd name="connsiteY9" fmla="*/ 1736861 h 1800553"/>
              <a:gd name="connsiteX10" fmla="*/ 79742 w 4423569"/>
              <a:gd name="connsiteY10" fmla="*/ 1742443 h 1800553"/>
              <a:gd name="connsiteX11" fmla="*/ 541573 w 4423569"/>
              <a:gd name="connsiteY11" fmla="*/ 1740640 h 1800553"/>
              <a:gd name="connsiteX12" fmla="*/ 106416 w 4423569"/>
              <a:gd name="connsiteY12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95551 w 4423569"/>
              <a:gd name="connsiteY13" fmla="*/ 1729396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86535 w 4423569"/>
              <a:gd name="connsiteY16" fmla="*/ 1733707 h 1800553"/>
              <a:gd name="connsiteX17" fmla="*/ 90050 w 4423569"/>
              <a:gd name="connsiteY17" fmla="*/ 1730913 h 1800553"/>
              <a:gd name="connsiteX18" fmla="*/ 98793 w 4423569"/>
              <a:gd name="connsiteY18" fmla="*/ 1738303 h 1800553"/>
              <a:gd name="connsiteX19" fmla="*/ 90305 w 4423569"/>
              <a:gd name="connsiteY19" fmla="*/ 1743650 h 1800553"/>
              <a:gd name="connsiteX20" fmla="*/ 541573 w 4423569"/>
              <a:gd name="connsiteY20" fmla="*/ 1740640 h 1800553"/>
              <a:gd name="connsiteX0" fmla="*/ 4108587 w 4423569"/>
              <a:gd name="connsiteY0" fmla="*/ 0 h 1795826"/>
              <a:gd name="connsiteX1" fmla="*/ 4423569 w 4423569"/>
              <a:gd name="connsiteY1" fmla="*/ 435159 h 1795826"/>
              <a:gd name="connsiteX2" fmla="*/ 4205989 w 4423569"/>
              <a:gd name="connsiteY2" fmla="*/ 435159 h 1795826"/>
              <a:gd name="connsiteX3" fmla="*/ 1823246 w 4423569"/>
              <a:gd name="connsiteY3" fmla="*/ 1637781 h 1795826"/>
              <a:gd name="connsiteX4" fmla="*/ 323995 w 4423569"/>
              <a:gd name="connsiteY4" fmla="*/ 1737755 h 1795826"/>
              <a:gd name="connsiteX5" fmla="*/ 3770830 w 4423569"/>
              <a:gd name="connsiteY5" fmla="*/ 435159 h 1795826"/>
              <a:gd name="connsiteX6" fmla="*/ 3553251 w 4423569"/>
              <a:gd name="connsiteY6" fmla="*/ 435159 h 1795826"/>
              <a:gd name="connsiteX7" fmla="*/ 4108587 w 4423569"/>
              <a:gd name="connsiteY7" fmla="*/ 0 h 1795826"/>
              <a:gd name="connsiteX0" fmla="*/ 106416 w 4423569"/>
              <a:gd name="connsiteY0" fmla="*/ 1740636 h 1795826"/>
              <a:gd name="connsiteX1" fmla="*/ 90772 w 4423569"/>
              <a:gd name="connsiteY1" fmla="*/ 1724604 h 1795826"/>
              <a:gd name="connsiteX2" fmla="*/ 97151 w 4423569"/>
              <a:gd name="connsiteY2" fmla="*/ 1728904 h 1795826"/>
              <a:gd name="connsiteX3" fmla="*/ 113846 w 4423569"/>
              <a:gd name="connsiteY3" fmla="*/ 1724935 h 1795826"/>
              <a:gd name="connsiteX4" fmla="*/ 85616 w 4423569"/>
              <a:gd name="connsiteY4" fmla="*/ 1714212 h 1795826"/>
              <a:gd name="connsiteX5" fmla="*/ 98252 w 4423569"/>
              <a:gd name="connsiteY5" fmla="*/ 1737200 h 1795826"/>
              <a:gd name="connsiteX6" fmla="*/ 80416 w 4423569"/>
              <a:gd name="connsiteY6" fmla="*/ 1728118 h 1795826"/>
              <a:gd name="connsiteX7" fmla="*/ 96359 w 4423569"/>
              <a:gd name="connsiteY7" fmla="*/ 1731634 h 1795826"/>
              <a:gd name="connsiteX8" fmla="*/ 90771 w 4423569"/>
              <a:gd name="connsiteY8" fmla="*/ 1724604 h 1795826"/>
              <a:gd name="connsiteX9" fmla="*/ 86175 w 4423569"/>
              <a:gd name="connsiteY9" fmla="*/ 1736861 h 1795826"/>
              <a:gd name="connsiteX10" fmla="*/ 79742 w 4423569"/>
              <a:gd name="connsiteY10" fmla="*/ 1742443 h 1795826"/>
              <a:gd name="connsiteX11" fmla="*/ 541573 w 4423569"/>
              <a:gd name="connsiteY11" fmla="*/ 1740640 h 1795826"/>
              <a:gd name="connsiteX12" fmla="*/ 106416 w 4423569"/>
              <a:gd name="connsiteY12" fmla="*/ 1740636 h 1795826"/>
              <a:gd name="connsiteX0" fmla="*/ 323994 w 4423569"/>
              <a:gd name="connsiteY0" fmla="*/ 1737757 h 1795826"/>
              <a:gd name="connsiteX1" fmla="*/ 3770829 w 4423569"/>
              <a:gd name="connsiteY1" fmla="*/ 435161 h 1795826"/>
              <a:gd name="connsiteX2" fmla="*/ 3553251 w 4423569"/>
              <a:gd name="connsiteY2" fmla="*/ 435159 h 1795826"/>
              <a:gd name="connsiteX3" fmla="*/ 4108587 w 4423569"/>
              <a:gd name="connsiteY3" fmla="*/ 0 h 1795826"/>
              <a:gd name="connsiteX4" fmla="*/ 4423569 w 4423569"/>
              <a:gd name="connsiteY4" fmla="*/ 435159 h 1795826"/>
              <a:gd name="connsiteX5" fmla="*/ 4205989 w 4423569"/>
              <a:gd name="connsiteY5" fmla="*/ 435159 h 1795826"/>
              <a:gd name="connsiteX6" fmla="*/ 541575 w 4423569"/>
              <a:gd name="connsiteY6" fmla="*/ 1740634 h 1795826"/>
              <a:gd name="connsiteX7" fmla="*/ 106416 w 4423569"/>
              <a:gd name="connsiteY7" fmla="*/ 1740636 h 1795826"/>
              <a:gd name="connsiteX8" fmla="*/ 85815 w 4423569"/>
              <a:gd name="connsiteY8" fmla="*/ 1740016 h 1795826"/>
              <a:gd name="connsiteX9" fmla="*/ 80318 w 4423569"/>
              <a:gd name="connsiteY9" fmla="*/ 1737684 h 1795826"/>
              <a:gd name="connsiteX10" fmla="*/ 90411 w 4423569"/>
              <a:gd name="connsiteY10" fmla="*/ 1727758 h 1795826"/>
              <a:gd name="connsiteX11" fmla="*/ 95711 w 4423569"/>
              <a:gd name="connsiteY11" fmla="*/ 1741220 h 1795826"/>
              <a:gd name="connsiteX12" fmla="*/ 83021 w 4423569"/>
              <a:gd name="connsiteY12" fmla="*/ 1736501 h 1795826"/>
              <a:gd name="connsiteX13" fmla="*/ 95551 w 4423569"/>
              <a:gd name="connsiteY13" fmla="*/ 1729396 h 1795826"/>
              <a:gd name="connsiteX14" fmla="*/ 101542 w 4423569"/>
              <a:gd name="connsiteY14" fmla="*/ 1730532 h 1795826"/>
              <a:gd name="connsiteX15" fmla="*/ 90771 w 4423569"/>
              <a:gd name="connsiteY15" fmla="*/ 1724604 h 1795826"/>
              <a:gd name="connsiteX16" fmla="*/ 86535 w 4423569"/>
              <a:gd name="connsiteY16" fmla="*/ 1733707 h 1795826"/>
              <a:gd name="connsiteX17" fmla="*/ 90050 w 4423569"/>
              <a:gd name="connsiteY17" fmla="*/ 1730913 h 1795826"/>
              <a:gd name="connsiteX18" fmla="*/ 98793 w 4423569"/>
              <a:gd name="connsiteY18" fmla="*/ 1738303 h 1795826"/>
              <a:gd name="connsiteX19" fmla="*/ 90305 w 4423569"/>
              <a:gd name="connsiteY19" fmla="*/ 1743650 h 1795826"/>
              <a:gd name="connsiteX20" fmla="*/ 335107 w 4423569"/>
              <a:gd name="connsiteY20" fmla="*/ 1739737 h 1795826"/>
              <a:gd name="connsiteX21" fmla="*/ 541573 w 4423569"/>
              <a:gd name="connsiteY21" fmla="*/ 1740640 h 1795826"/>
              <a:gd name="connsiteX0" fmla="*/ 4108587 w 4423569"/>
              <a:gd name="connsiteY0" fmla="*/ 0 h 1754047"/>
              <a:gd name="connsiteX1" fmla="*/ 4423569 w 4423569"/>
              <a:gd name="connsiteY1" fmla="*/ 435159 h 1754047"/>
              <a:gd name="connsiteX2" fmla="*/ 4205989 w 4423569"/>
              <a:gd name="connsiteY2" fmla="*/ 435159 h 1754047"/>
              <a:gd name="connsiteX3" fmla="*/ 1823246 w 4423569"/>
              <a:gd name="connsiteY3" fmla="*/ 1637781 h 1754047"/>
              <a:gd name="connsiteX4" fmla="*/ 323995 w 4423569"/>
              <a:gd name="connsiteY4" fmla="*/ 1737755 h 1754047"/>
              <a:gd name="connsiteX5" fmla="*/ 3770830 w 4423569"/>
              <a:gd name="connsiteY5" fmla="*/ 435159 h 1754047"/>
              <a:gd name="connsiteX6" fmla="*/ 3553251 w 4423569"/>
              <a:gd name="connsiteY6" fmla="*/ 435159 h 1754047"/>
              <a:gd name="connsiteX7" fmla="*/ 4108587 w 4423569"/>
              <a:gd name="connsiteY7" fmla="*/ 0 h 1754047"/>
              <a:gd name="connsiteX0" fmla="*/ 106416 w 4423569"/>
              <a:gd name="connsiteY0" fmla="*/ 1740636 h 1754047"/>
              <a:gd name="connsiteX1" fmla="*/ 90772 w 4423569"/>
              <a:gd name="connsiteY1" fmla="*/ 1724604 h 1754047"/>
              <a:gd name="connsiteX2" fmla="*/ 97151 w 4423569"/>
              <a:gd name="connsiteY2" fmla="*/ 1728904 h 1754047"/>
              <a:gd name="connsiteX3" fmla="*/ 113846 w 4423569"/>
              <a:gd name="connsiteY3" fmla="*/ 1724935 h 1754047"/>
              <a:gd name="connsiteX4" fmla="*/ 85616 w 4423569"/>
              <a:gd name="connsiteY4" fmla="*/ 1714212 h 1754047"/>
              <a:gd name="connsiteX5" fmla="*/ 98252 w 4423569"/>
              <a:gd name="connsiteY5" fmla="*/ 1737200 h 1754047"/>
              <a:gd name="connsiteX6" fmla="*/ 80416 w 4423569"/>
              <a:gd name="connsiteY6" fmla="*/ 1728118 h 1754047"/>
              <a:gd name="connsiteX7" fmla="*/ 96359 w 4423569"/>
              <a:gd name="connsiteY7" fmla="*/ 1731634 h 1754047"/>
              <a:gd name="connsiteX8" fmla="*/ 90771 w 4423569"/>
              <a:gd name="connsiteY8" fmla="*/ 1724604 h 1754047"/>
              <a:gd name="connsiteX9" fmla="*/ 86175 w 4423569"/>
              <a:gd name="connsiteY9" fmla="*/ 1736861 h 1754047"/>
              <a:gd name="connsiteX10" fmla="*/ 79742 w 4423569"/>
              <a:gd name="connsiteY10" fmla="*/ 1742443 h 1754047"/>
              <a:gd name="connsiteX11" fmla="*/ 386300 w 4423569"/>
              <a:gd name="connsiteY11" fmla="*/ 1739193 h 1754047"/>
              <a:gd name="connsiteX12" fmla="*/ 541573 w 4423569"/>
              <a:gd name="connsiteY12" fmla="*/ 1740640 h 1754047"/>
              <a:gd name="connsiteX13" fmla="*/ 106416 w 4423569"/>
              <a:gd name="connsiteY13" fmla="*/ 1740636 h 1754047"/>
              <a:gd name="connsiteX0" fmla="*/ 323994 w 4423569"/>
              <a:gd name="connsiteY0" fmla="*/ 1737757 h 1754047"/>
              <a:gd name="connsiteX1" fmla="*/ 3770829 w 4423569"/>
              <a:gd name="connsiteY1" fmla="*/ 435161 h 1754047"/>
              <a:gd name="connsiteX2" fmla="*/ 3553251 w 4423569"/>
              <a:gd name="connsiteY2" fmla="*/ 435159 h 1754047"/>
              <a:gd name="connsiteX3" fmla="*/ 4108587 w 4423569"/>
              <a:gd name="connsiteY3" fmla="*/ 0 h 1754047"/>
              <a:gd name="connsiteX4" fmla="*/ 4423569 w 4423569"/>
              <a:gd name="connsiteY4" fmla="*/ 435159 h 1754047"/>
              <a:gd name="connsiteX5" fmla="*/ 4205989 w 4423569"/>
              <a:gd name="connsiteY5" fmla="*/ 435159 h 1754047"/>
              <a:gd name="connsiteX6" fmla="*/ 541575 w 4423569"/>
              <a:gd name="connsiteY6" fmla="*/ 1740634 h 1754047"/>
              <a:gd name="connsiteX7" fmla="*/ 106416 w 4423569"/>
              <a:gd name="connsiteY7" fmla="*/ 1740636 h 1754047"/>
              <a:gd name="connsiteX8" fmla="*/ 85815 w 4423569"/>
              <a:gd name="connsiteY8" fmla="*/ 1740016 h 1754047"/>
              <a:gd name="connsiteX9" fmla="*/ 80318 w 4423569"/>
              <a:gd name="connsiteY9" fmla="*/ 1737684 h 1754047"/>
              <a:gd name="connsiteX10" fmla="*/ 90411 w 4423569"/>
              <a:gd name="connsiteY10" fmla="*/ 1727758 h 1754047"/>
              <a:gd name="connsiteX11" fmla="*/ 95711 w 4423569"/>
              <a:gd name="connsiteY11" fmla="*/ 1741220 h 1754047"/>
              <a:gd name="connsiteX12" fmla="*/ 83021 w 4423569"/>
              <a:gd name="connsiteY12" fmla="*/ 1736501 h 1754047"/>
              <a:gd name="connsiteX13" fmla="*/ 95551 w 4423569"/>
              <a:gd name="connsiteY13" fmla="*/ 1729396 h 1754047"/>
              <a:gd name="connsiteX14" fmla="*/ 101542 w 4423569"/>
              <a:gd name="connsiteY14" fmla="*/ 1730532 h 1754047"/>
              <a:gd name="connsiteX15" fmla="*/ 90771 w 4423569"/>
              <a:gd name="connsiteY15" fmla="*/ 1724604 h 1754047"/>
              <a:gd name="connsiteX16" fmla="*/ 86535 w 4423569"/>
              <a:gd name="connsiteY16" fmla="*/ 1733707 h 1754047"/>
              <a:gd name="connsiteX17" fmla="*/ 90050 w 4423569"/>
              <a:gd name="connsiteY17" fmla="*/ 1730913 h 1754047"/>
              <a:gd name="connsiteX18" fmla="*/ 98793 w 4423569"/>
              <a:gd name="connsiteY18" fmla="*/ 1738303 h 1754047"/>
              <a:gd name="connsiteX19" fmla="*/ 90305 w 4423569"/>
              <a:gd name="connsiteY19" fmla="*/ 1743650 h 1754047"/>
              <a:gd name="connsiteX20" fmla="*/ 335107 w 4423569"/>
              <a:gd name="connsiteY20" fmla="*/ 1739737 h 1754047"/>
              <a:gd name="connsiteX21" fmla="*/ 541573 w 4423569"/>
              <a:gd name="connsiteY21" fmla="*/ 1740640 h 1754047"/>
              <a:gd name="connsiteX0" fmla="*/ 4108587 w 4423569"/>
              <a:gd name="connsiteY0" fmla="*/ 0 h 1755746"/>
              <a:gd name="connsiteX1" fmla="*/ 4423569 w 4423569"/>
              <a:gd name="connsiteY1" fmla="*/ 435159 h 1755746"/>
              <a:gd name="connsiteX2" fmla="*/ 4205989 w 4423569"/>
              <a:gd name="connsiteY2" fmla="*/ 435159 h 1755746"/>
              <a:gd name="connsiteX3" fmla="*/ 1823246 w 4423569"/>
              <a:gd name="connsiteY3" fmla="*/ 1637781 h 1755746"/>
              <a:gd name="connsiteX4" fmla="*/ 323995 w 4423569"/>
              <a:gd name="connsiteY4" fmla="*/ 1737755 h 1755746"/>
              <a:gd name="connsiteX5" fmla="*/ 3770830 w 4423569"/>
              <a:gd name="connsiteY5" fmla="*/ 435159 h 1755746"/>
              <a:gd name="connsiteX6" fmla="*/ 3553251 w 4423569"/>
              <a:gd name="connsiteY6" fmla="*/ 435159 h 1755746"/>
              <a:gd name="connsiteX7" fmla="*/ 4108587 w 4423569"/>
              <a:gd name="connsiteY7" fmla="*/ 0 h 1755746"/>
              <a:gd name="connsiteX0" fmla="*/ 106416 w 4423569"/>
              <a:gd name="connsiteY0" fmla="*/ 1740636 h 1755746"/>
              <a:gd name="connsiteX1" fmla="*/ 90772 w 4423569"/>
              <a:gd name="connsiteY1" fmla="*/ 1724604 h 1755746"/>
              <a:gd name="connsiteX2" fmla="*/ 97151 w 4423569"/>
              <a:gd name="connsiteY2" fmla="*/ 1728904 h 1755746"/>
              <a:gd name="connsiteX3" fmla="*/ 113846 w 4423569"/>
              <a:gd name="connsiteY3" fmla="*/ 1724935 h 1755746"/>
              <a:gd name="connsiteX4" fmla="*/ 85616 w 4423569"/>
              <a:gd name="connsiteY4" fmla="*/ 1714212 h 1755746"/>
              <a:gd name="connsiteX5" fmla="*/ 98252 w 4423569"/>
              <a:gd name="connsiteY5" fmla="*/ 1737200 h 1755746"/>
              <a:gd name="connsiteX6" fmla="*/ 80416 w 4423569"/>
              <a:gd name="connsiteY6" fmla="*/ 1728118 h 1755746"/>
              <a:gd name="connsiteX7" fmla="*/ 96359 w 4423569"/>
              <a:gd name="connsiteY7" fmla="*/ 1731634 h 1755746"/>
              <a:gd name="connsiteX8" fmla="*/ 90771 w 4423569"/>
              <a:gd name="connsiteY8" fmla="*/ 1724604 h 1755746"/>
              <a:gd name="connsiteX9" fmla="*/ 86175 w 4423569"/>
              <a:gd name="connsiteY9" fmla="*/ 1736861 h 1755746"/>
              <a:gd name="connsiteX10" fmla="*/ 79742 w 4423569"/>
              <a:gd name="connsiteY10" fmla="*/ 1742443 h 1755746"/>
              <a:gd name="connsiteX11" fmla="*/ 386300 w 4423569"/>
              <a:gd name="connsiteY11" fmla="*/ 1739193 h 1755746"/>
              <a:gd name="connsiteX12" fmla="*/ 541573 w 4423569"/>
              <a:gd name="connsiteY12" fmla="*/ 1740640 h 1755746"/>
              <a:gd name="connsiteX13" fmla="*/ 106416 w 4423569"/>
              <a:gd name="connsiteY13" fmla="*/ 1740636 h 1755746"/>
              <a:gd name="connsiteX0" fmla="*/ 323994 w 4423569"/>
              <a:gd name="connsiteY0" fmla="*/ 1737757 h 1755746"/>
              <a:gd name="connsiteX1" fmla="*/ 3770829 w 4423569"/>
              <a:gd name="connsiteY1" fmla="*/ 435161 h 1755746"/>
              <a:gd name="connsiteX2" fmla="*/ 3553251 w 4423569"/>
              <a:gd name="connsiteY2" fmla="*/ 435159 h 1755746"/>
              <a:gd name="connsiteX3" fmla="*/ 4108587 w 4423569"/>
              <a:gd name="connsiteY3" fmla="*/ 0 h 1755746"/>
              <a:gd name="connsiteX4" fmla="*/ 4423569 w 4423569"/>
              <a:gd name="connsiteY4" fmla="*/ 435159 h 1755746"/>
              <a:gd name="connsiteX5" fmla="*/ 4205989 w 4423569"/>
              <a:gd name="connsiteY5" fmla="*/ 435159 h 1755746"/>
              <a:gd name="connsiteX6" fmla="*/ 541575 w 4423569"/>
              <a:gd name="connsiteY6" fmla="*/ 1740634 h 1755746"/>
              <a:gd name="connsiteX7" fmla="*/ 106416 w 4423569"/>
              <a:gd name="connsiteY7" fmla="*/ 1740636 h 1755746"/>
              <a:gd name="connsiteX8" fmla="*/ 85815 w 4423569"/>
              <a:gd name="connsiteY8" fmla="*/ 1740016 h 1755746"/>
              <a:gd name="connsiteX9" fmla="*/ 80318 w 4423569"/>
              <a:gd name="connsiteY9" fmla="*/ 1737684 h 1755746"/>
              <a:gd name="connsiteX10" fmla="*/ 90411 w 4423569"/>
              <a:gd name="connsiteY10" fmla="*/ 1727758 h 1755746"/>
              <a:gd name="connsiteX11" fmla="*/ 95711 w 4423569"/>
              <a:gd name="connsiteY11" fmla="*/ 1741220 h 1755746"/>
              <a:gd name="connsiteX12" fmla="*/ 83021 w 4423569"/>
              <a:gd name="connsiteY12" fmla="*/ 1736501 h 1755746"/>
              <a:gd name="connsiteX13" fmla="*/ 95551 w 4423569"/>
              <a:gd name="connsiteY13" fmla="*/ 1729396 h 1755746"/>
              <a:gd name="connsiteX14" fmla="*/ 101542 w 4423569"/>
              <a:gd name="connsiteY14" fmla="*/ 1730532 h 1755746"/>
              <a:gd name="connsiteX15" fmla="*/ 93836 w 4423569"/>
              <a:gd name="connsiteY15" fmla="*/ 1753715 h 1755746"/>
              <a:gd name="connsiteX16" fmla="*/ 86535 w 4423569"/>
              <a:gd name="connsiteY16" fmla="*/ 1733707 h 1755746"/>
              <a:gd name="connsiteX17" fmla="*/ 90050 w 4423569"/>
              <a:gd name="connsiteY17" fmla="*/ 1730913 h 1755746"/>
              <a:gd name="connsiteX18" fmla="*/ 98793 w 4423569"/>
              <a:gd name="connsiteY18" fmla="*/ 1738303 h 1755746"/>
              <a:gd name="connsiteX19" fmla="*/ 90305 w 4423569"/>
              <a:gd name="connsiteY19" fmla="*/ 1743650 h 1755746"/>
              <a:gd name="connsiteX20" fmla="*/ 335107 w 4423569"/>
              <a:gd name="connsiteY20" fmla="*/ 1739737 h 1755746"/>
              <a:gd name="connsiteX21" fmla="*/ 541573 w 4423569"/>
              <a:gd name="connsiteY21" fmla="*/ 1740640 h 1755746"/>
              <a:gd name="connsiteX0" fmla="*/ 4108587 w 4423569"/>
              <a:gd name="connsiteY0" fmla="*/ 0 h 1755746"/>
              <a:gd name="connsiteX1" fmla="*/ 4423569 w 4423569"/>
              <a:gd name="connsiteY1" fmla="*/ 435159 h 1755746"/>
              <a:gd name="connsiteX2" fmla="*/ 4205989 w 4423569"/>
              <a:gd name="connsiteY2" fmla="*/ 435159 h 1755746"/>
              <a:gd name="connsiteX3" fmla="*/ 1823246 w 4423569"/>
              <a:gd name="connsiteY3" fmla="*/ 1637781 h 1755746"/>
              <a:gd name="connsiteX4" fmla="*/ 323995 w 4423569"/>
              <a:gd name="connsiteY4" fmla="*/ 1737755 h 1755746"/>
              <a:gd name="connsiteX5" fmla="*/ 3770830 w 4423569"/>
              <a:gd name="connsiteY5" fmla="*/ 435159 h 1755746"/>
              <a:gd name="connsiteX6" fmla="*/ 3553251 w 4423569"/>
              <a:gd name="connsiteY6" fmla="*/ 435159 h 1755746"/>
              <a:gd name="connsiteX7" fmla="*/ 4108587 w 4423569"/>
              <a:gd name="connsiteY7" fmla="*/ 0 h 1755746"/>
              <a:gd name="connsiteX0" fmla="*/ 106416 w 4423569"/>
              <a:gd name="connsiteY0" fmla="*/ 1740636 h 1755746"/>
              <a:gd name="connsiteX1" fmla="*/ 90772 w 4423569"/>
              <a:gd name="connsiteY1" fmla="*/ 1724604 h 1755746"/>
              <a:gd name="connsiteX2" fmla="*/ 97151 w 4423569"/>
              <a:gd name="connsiteY2" fmla="*/ 1728904 h 1755746"/>
              <a:gd name="connsiteX3" fmla="*/ 113846 w 4423569"/>
              <a:gd name="connsiteY3" fmla="*/ 1724935 h 1755746"/>
              <a:gd name="connsiteX4" fmla="*/ 85616 w 4423569"/>
              <a:gd name="connsiteY4" fmla="*/ 1714212 h 1755746"/>
              <a:gd name="connsiteX5" fmla="*/ 98252 w 4423569"/>
              <a:gd name="connsiteY5" fmla="*/ 1737200 h 1755746"/>
              <a:gd name="connsiteX6" fmla="*/ 80416 w 4423569"/>
              <a:gd name="connsiteY6" fmla="*/ 1728118 h 1755746"/>
              <a:gd name="connsiteX7" fmla="*/ 96359 w 4423569"/>
              <a:gd name="connsiteY7" fmla="*/ 1731634 h 1755746"/>
              <a:gd name="connsiteX8" fmla="*/ 90771 w 4423569"/>
              <a:gd name="connsiteY8" fmla="*/ 1724604 h 1755746"/>
              <a:gd name="connsiteX9" fmla="*/ 86175 w 4423569"/>
              <a:gd name="connsiteY9" fmla="*/ 1736861 h 1755746"/>
              <a:gd name="connsiteX10" fmla="*/ 79742 w 4423569"/>
              <a:gd name="connsiteY10" fmla="*/ 1742443 h 1755746"/>
              <a:gd name="connsiteX11" fmla="*/ 386300 w 4423569"/>
              <a:gd name="connsiteY11" fmla="*/ 1739193 h 1755746"/>
              <a:gd name="connsiteX12" fmla="*/ 541573 w 4423569"/>
              <a:gd name="connsiteY12" fmla="*/ 1740640 h 1755746"/>
              <a:gd name="connsiteX13" fmla="*/ 106416 w 4423569"/>
              <a:gd name="connsiteY13" fmla="*/ 1740636 h 1755746"/>
              <a:gd name="connsiteX0" fmla="*/ 323994 w 4423569"/>
              <a:gd name="connsiteY0" fmla="*/ 1737757 h 1755746"/>
              <a:gd name="connsiteX1" fmla="*/ 3770829 w 4423569"/>
              <a:gd name="connsiteY1" fmla="*/ 435161 h 1755746"/>
              <a:gd name="connsiteX2" fmla="*/ 3553251 w 4423569"/>
              <a:gd name="connsiteY2" fmla="*/ 435159 h 1755746"/>
              <a:gd name="connsiteX3" fmla="*/ 4108587 w 4423569"/>
              <a:gd name="connsiteY3" fmla="*/ 0 h 1755746"/>
              <a:gd name="connsiteX4" fmla="*/ 4423569 w 4423569"/>
              <a:gd name="connsiteY4" fmla="*/ 435159 h 1755746"/>
              <a:gd name="connsiteX5" fmla="*/ 4205989 w 4423569"/>
              <a:gd name="connsiteY5" fmla="*/ 435159 h 1755746"/>
              <a:gd name="connsiteX6" fmla="*/ 541575 w 4423569"/>
              <a:gd name="connsiteY6" fmla="*/ 1740634 h 1755746"/>
              <a:gd name="connsiteX7" fmla="*/ 106416 w 4423569"/>
              <a:gd name="connsiteY7" fmla="*/ 1740636 h 1755746"/>
              <a:gd name="connsiteX8" fmla="*/ 85815 w 4423569"/>
              <a:gd name="connsiteY8" fmla="*/ 1740016 h 1755746"/>
              <a:gd name="connsiteX9" fmla="*/ 80318 w 4423569"/>
              <a:gd name="connsiteY9" fmla="*/ 1737684 h 1755746"/>
              <a:gd name="connsiteX10" fmla="*/ 90411 w 4423569"/>
              <a:gd name="connsiteY10" fmla="*/ 1727758 h 1755746"/>
              <a:gd name="connsiteX11" fmla="*/ 95711 w 4423569"/>
              <a:gd name="connsiteY11" fmla="*/ 1741220 h 1755746"/>
              <a:gd name="connsiteX12" fmla="*/ 83021 w 4423569"/>
              <a:gd name="connsiteY12" fmla="*/ 1736501 h 1755746"/>
              <a:gd name="connsiteX13" fmla="*/ 95551 w 4423569"/>
              <a:gd name="connsiteY13" fmla="*/ 1729396 h 1755746"/>
              <a:gd name="connsiteX14" fmla="*/ 101542 w 4423569"/>
              <a:gd name="connsiteY14" fmla="*/ 1730532 h 1755746"/>
              <a:gd name="connsiteX15" fmla="*/ 93836 w 4423569"/>
              <a:gd name="connsiteY15" fmla="*/ 1753715 h 1755746"/>
              <a:gd name="connsiteX16" fmla="*/ 86535 w 4423569"/>
              <a:gd name="connsiteY16" fmla="*/ 1733707 h 1755746"/>
              <a:gd name="connsiteX17" fmla="*/ 90050 w 4423569"/>
              <a:gd name="connsiteY17" fmla="*/ 1730913 h 1755746"/>
              <a:gd name="connsiteX18" fmla="*/ 98793 w 4423569"/>
              <a:gd name="connsiteY18" fmla="*/ 1738303 h 1755746"/>
              <a:gd name="connsiteX19" fmla="*/ 91747 w 4423569"/>
              <a:gd name="connsiteY19" fmla="*/ 1731032 h 1755746"/>
              <a:gd name="connsiteX20" fmla="*/ 335107 w 4423569"/>
              <a:gd name="connsiteY20" fmla="*/ 1739737 h 1755746"/>
              <a:gd name="connsiteX21" fmla="*/ 541573 w 4423569"/>
              <a:gd name="connsiteY21" fmla="*/ 1740640 h 175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423569" h="1755746" stroke="0" extrusionOk="0">
                <a:moveTo>
                  <a:pt x="4108587" y="0"/>
                </a:moveTo>
                <a:lnTo>
                  <a:pt x="4423569" y="435159"/>
                </a:lnTo>
                <a:lnTo>
                  <a:pt x="4205989" y="435159"/>
                </a:lnTo>
                <a:cubicBezTo>
                  <a:pt x="3893045" y="992599"/>
                  <a:pt x="3001047" y="1442810"/>
                  <a:pt x="1823246" y="1637781"/>
                </a:cubicBezTo>
                <a:cubicBezTo>
                  <a:pt x="1343253" y="1717238"/>
                  <a:pt x="833288" y="1751244"/>
                  <a:pt x="323995" y="1737755"/>
                </a:cubicBezTo>
                <a:cubicBezTo>
                  <a:pt x="1966377" y="1694256"/>
                  <a:pt x="3359552" y="1167760"/>
                  <a:pt x="3770830" y="435159"/>
                </a:cubicBezTo>
                <a:lnTo>
                  <a:pt x="3553251" y="435159"/>
                </a:lnTo>
                <a:lnTo>
                  <a:pt x="4108587" y="0"/>
                </a:lnTo>
                <a:close/>
              </a:path>
              <a:path w="4423569" h="1755746" fill="darkenLess" stroke="0" extrusionOk="0">
                <a:moveTo>
                  <a:pt x="106416" y="1740636"/>
                </a:moveTo>
                <a:cubicBezTo>
                  <a:pt x="6317" y="1742035"/>
                  <a:pt x="92316" y="1726559"/>
                  <a:pt x="90772" y="1724604"/>
                </a:cubicBezTo>
                <a:cubicBezTo>
                  <a:pt x="89228" y="1722649"/>
                  <a:pt x="104841" y="1721113"/>
                  <a:pt x="97151" y="1728904"/>
                </a:cubicBezTo>
                <a:lnTo>
                  <a:pt x="113846" y="1724935"/>
                </a:lnTo>
                <a:cubicBezTo>
                  <a:pt x="373945" y="1747071"/>
                  <a:pt x="0" y="1745454"/>
                  <a:pt x="85616" y="1714212"/>
                </a:cubicBezTo>
                <a:lnTo>
                  <a:pt x="98252" y="1737200"/>
                </a:lnTo>
                <a:lnTo>
                  <a:pt x="80416" y="1728118"/>
                </a:lnTo>
                <a:cubicBezTo>
                  <a:pt x="69045" y="1730721"/>
                  <a:pt x="96471" y="1729247"/>
                  <a:pt x="96359" y="1731634"/>
                </a:cubicBezTo>
                <a:cubicBezTo>
                  <a:pt x="90950" y="1732896"/>
                  <a:pt x="93541" y="1722803"/>
                  <a:pt x="90771" y="1724604"/>
                </a:cubicBezTo>
                <a:cubicBezTo>
                  <a:pt x="82059" y="1726272"/>
                  <a:pt x="88013" y="1733888"/>
                  <a:pt x="86175" y="1736861"/>
                </a:cubicBezTo>
                <a:cubicBezTo>
                  <a:pt x="84337" y="1739834"/>
                  <a:pt x="29721" y="1742054"/>
                  <a:pt x="79742" y="1742443"/>
                </a:cubicBezTo>
                <a:lnTo>
                  <a:pt x="386300" y="1739193"/>
                </a:lnTo>
                <a:cubicBezTo>
                  <a:pt x="463272" y="1738893"/>
                  <a:pt x="587680" y="1745131"/>
                  <a:pt x="541573" y="1740640"/>
                </a:cubicBezTo>
                <a:lnTo>
                  <a:pt x="106416" y="1740636"/>
                </a:lnTo>
                <a:close/>
              </a:path>
              <a:path w="4423569" h="1755746" fill="none" extrusionOk="0">
                <a:moveTo>
                  <a:pt x="323994" y="1737757"/>
                </a:moveTo>
                <a:cubicBezTo>
                  <a:pt x="1966376" y="1694258"/>
                  <a:pt x="3359551" y="1167762"/>
                  <a:pt x="3770829" y="435161"/>
                </a:cubicBezTo>
                <a:lnTo>
                  <a:pt x="3553251" y="435159"/>
                </a:lnTo>
                <a:lnTo>
                  <a:pt x="4108587" y="0"/>
                </a:lnTo>
                <a:lnTo>
                  <a:pt x="4423569" y="435159"/>
                </a:lnTo>
                <a:lnTo>
                  <a:pt x="4205989" y="435159"/>
                </a:lnTo>
                <a:cubicBezTo>
                  <a:pt x="3774545" y="1203681"/>
                  <a:pt x="2267340" y="1740634"/>
                  <a:pt x="541575" y="1740634"/>
                </a:cubicBezTo>
                <a:lnTo>
                  <a:pt x="106416" y="1740636"/>
                </a:lnTo>
                <a:cubicBezTo>
                  <a:pt x="5145" y="1742967"/>
                  <a:pt x="90165" y="1740508"/>
                  <a:pt x="85815" y="1740016"/>
                </a:cubicBezTo>
                <a:cubicBezTo>
                  <a:pt x="81465" y="1739524"/>
                  <a:pt x="79552" y="1739727"/>
                  <a:pt x="80318" y="1737684"/>
                </a:cubicBezTo>
                <a:cubicBezTo>
                  <a:pt x="81084" y="1735641"/>
                  <a:pt x="87846" y="1727169"/>
                  <a:pt x="90411" y="1727758"/>
                </a:cubicBezTo>
                <a:cubicBezTo>
                  <a:pt x="92976" y="1728347"/>
                  <a:pt x="67786" y="1738562"/>
                  <a:pt x="95711" y="1741220"/>
                </a:cubicBezTo>
                <a:cubicBezTo>
                  <a:pt x="74967" y="1754047"/>
                  <a:pt x="83048" y="1738472"/>
                  <a:pt x="83021" y="1736501"/>
                </a:cubicBezTo>
                <a:cubicBezTo>
                  <a:pt x="82994" y="1734530"/>
                  <a:pt x="71270" y="1743415"/>
                  <a:pt x="95551" y="1729396"/>
                </a:cubicBezTo>
                <a:lnTo>
                  <a:pt x="101542" y="1730532"/>
                </a:lnTo>
                <a:cubicBezTo>
                  <a:pt x="95368" y="1730184"/>
                  <a:pt x="95709" y="1751529"/>
                  <a:pt x="93836" y="1753715"/>
                </a:cubicBezTo>
                <a:cubicBezTo>
                  <a:pt x="85837" y="1755746"/>
                  <a:pt x="86613" y="1730533"/>
                  <a:pt x="86535" y="1733707"/>
                </a:cubicBezTo>
                <a:cubicBezTo>
                  <a:pt x="79926" y="1735615"/>
                  <a:pt x="89422" y="1729256"/>
                  <a:pt x="90050" y="1730913"/>
                </a:cubicBezTo>
                <a:cubicBezTo>
                  <a:pt x="84612" y="1731889"/>
                  <a:pt x="98510" y="1738283"/>
                  <a:pt x="98793" y="1738303"/>
                </a:cubicBezTo>
                <a:cubicBezTo>
                  <a:pt x="99076" y="1738323"/>
                  <a:pt x="52361" y="1730793"/>
                  <a:pt x="91747" y="1731032"/>
                </a:cubicBezTo>
                <a:lnTo>
                  <a:pt x="335107" y="1739737"/>
                </a:lnTo>
                <a:cubicBezTo>
                  <a:pt x="410318" y="1739235"/>
                  <a:pt x="506561" y="1745747"/>
                  <a:pt x="541573" y="1740640"/>
                </a:cubicBezTo>
              </a:path>
            </a:pathLst>
          </a:custGeom>
          <a:gradFill>
            <a:gsLst>
              <a:gs pos="5000">
                <a:schemeClr val="bg1">
                  <a:lumMod val="85000"/>
                </a:schemeClr>
              </a:gs>
              <a:gs pos="47000">
                <a:schemeClr val="accent2">
                  <a:lumMod val="20000"/>
                  <a:lumOff val="80000"/>
                </a:schemeClr>
              </a:gs>
              <a:gs pos="95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 w="15875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68546" tIns="34273" rIns="68546" bIns="34273" anchor="ctr"/>
          <a:lstStyle/>
          <a:p>
            <a:pPr marL="0" marR="0" lvl="0" indent="0" algn="ctr" defTabSz="6854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0417" y="7725373"/>
            <a:ext cx="5229512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0565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сержанту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Levenim MT" pitchFamily="2" charset="-79"/>
              </a:rPr>
              <a:t> </a:t>
            </a:r>
            <a:r>
              <a:rPr kumimoji="0" lang="ru-RU" sz="2800" b="0" i="1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 –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Levenim MT" pitchFamily="2" charset="-79"/>
              </a:rPr>
              <a:t>до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Levenim MT" pitchFamily="2" charset="-79"/>
              </a:rPr>
              <a:t> 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134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тыс.руб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.</a:t>
            </a:r>
          </a:p>
          <a:p>
            <a:pPr marL="0" marR="0" lvl="0" indent="0" algn="ctr" defTabSz="80565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Calibri"/>
                <a:cs typeface="Times New Roman" pitchFamily="18" charset="0"/>
              </a:rPr>
              <a:t>3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Calibri"/>
                <a:cs typeface="Times New Roman" pitchFamily="18" charset="0"/>
              </a:rPr>
              <a:t> 116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Calibri"/>
                <a:cs typeface="Times New Roman" pitchFamily="18" charset="0"/>
              </a:rPr>
              <a:t>– 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Calibri"/>
                <a:cs typeface="Times New Roman" pitchFamily="18" charset="0"/>
              </a:rPr>
              <a:t>3 835 </a:t>
            </a: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Calibri"/>
                <a:cs typeface="Times New Roman" pitchFamily="18" charset="0"/>
              </a:rPr>
              <a:t>руб. 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Calibri"/>
                <a:cs typeface="Times New Roman" pitchFamily="18" charset="0"/>
              </a:rPr>
              <a:t>в месяц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Calibri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84422" y="8694290"/>
            <a:ext cx="468296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0565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с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олдату </a:t>
            </a:r>
            <a:r>
              <a:rPr kumimoji="0" lang="ru-RU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–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до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115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тыс.руб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.</a:t>
            </a:r>
          </a:p>
          <a:p>
            <a:pPr marL="0" marR="0" lvl="0" indent="0" algn="ctr" defTabSz="80565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Calibri"/>
                <a:cs typeface="Times New Roman" pitchFamily="18" charset="0"/>
              </a:rPr>
              <a:t>2 397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Calibri"/>
                <a:cs typeface="Times New Roman" pitchFamily="18" charset="0"/>
              </a:rPr>
              <a:t>–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Calibri"/>
                <a:cs typeface="Times New Roman" pitchFamily="18" charset="0"/>
              </a:rPr>
              <a:t>3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Calibri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Calibri"/>
                <a:cs typeface="Times New Roman" pitchFamily="18" charset="0"/>
              </a:rPr>
              <a:t>276 </a:t>
            </a: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Calibri"/>
                <a:cs typeface="Times New Roman" pitchFamily="18" charset="0"/>
              </a:rPr>
              <a:t>руб. в месяц</a:t>
            </a:r>
          </a:p>
          <a:p>
            <a:pPr marL="0" marR="0" lvl="0" indent="0" algn="ctr" defTabSz="80565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 </a:t>
            </a:r>
            <a:endParaRPr kumimoji="0" lang="ru-RU" sz="2800" b="0" i="1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Levenim MT" pitchFamily="2" charset="-79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50057" y="6179356"/>
            <a:ext cx="2136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Calibri"/>
                <a:cs typeface="Times New Roman" pitchFamily="18" charset="0"/>
              </a:rPr>
              <a:t>ЕЖЕГОДНО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224638" y="2192904"/>
            <a:ext cx="4652161" cy="3279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93293" y="4882900"/>
            <a:ext cx="4475270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5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Единоразовая выплата </a:t>
            </a:r>
          </a:p>
          <a:p>
            <a:pPr marL="0" marR="0" lvl="0" indent="0" algn="l" defTabSz="68485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за подписание нового  контракта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: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 </a:t>
            </a:r>
          </a:p>
          <a:p>
            <a:pPr marL="0" marR="0" lvl="0" indent="0" algn="l" defTabSz="68485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-2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на 5 лет </a:t>
            </a:r>
            <a:r>
              <a:rPr kumimoji="0" lang="ru-RU" sz="2400" b="1" i="1" u="none" strike="noStrike" kern="0" cap="none" spc="-2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– 1,5 месячный оклад</a:t>
            </a:r>
          </a:p>
          <a:p>
            <a:pPr marL="0" marR="0" lvl="0" indent="0" algn="l" defTabSz="68485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на 3 года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 – месячный оклад </a:t>
            </a: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Levenim MT" pitchFamily="2" charset="-79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88745" y="1267968"/>
            <a:ext cx="1" cy="8373436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88745" y="9625406"/>
            <a:ext cx="6630230" cy="15998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 flipH="1">
            <a:off x="88745" y="1149576"/>
            <a:ext cx="4520657" cy="1144143"/>
          </a:xfrm>
          <a:prstGeom prst="roundRect">
            <a:avLst>
              <a:gd name="adj" fmla="val 17900"/>
            </a:avLst>
          </a:prstGeom>
        </p:spPr>
        <p:txBody>
          <a:bodyPr wrap="square">
            <a:spAutoFit/>
          </a:bodyPr>
          <a:lstStyle/>
          <a:p>
            <a:pPr marL="0" marR="0" lvl="0" indent="0" algn="l" defTabSz="68485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Районный коэффициент</a:t>
            </a:r>
          </a:p>
          <a:p>
            <a:pPr marL="0" marR="0" lvl="0" indent="0" algn="l" defTabSz="68485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(в регионах с неблагоприятным климатом)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049205" y="6764131"/>
            <a:ext cx="4738191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0565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офицеру</a:t>
            </a:r>
            <a:r>
              <a:rPr kumimoji="0" lang="ru-RU" sz="2800" b="0" i="1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 </a:t>
            </a:r>
            <a:r>
              <a:rPr kumimoji="0" lang="ru-RU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–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до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221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тыс.руб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.</a:t>
            </a:r>
          </a:p>
          <a:p>
            <a:pPr marL="0" marR="0" lvl="0" indent="0" algn="ctr" defTabSz="80565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Calibri"/>
                <a:cs typeface="Times New Roman" pitchFamily="18" charset="0"/>
              </a:rPr>
              <a:t>4 874 </a:t>
            </a: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Calibri"/>
                <a:cs typeface="Times New Roman" pitchFamily="18" charset="0"/>
              </a:rPr>
              <a:t>–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Calibri"/>
                <a:cs typeface="Times New Roman" pitchFamily="18" charset="0"/>
              </a:rPr>
              <a:t> 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Calibri"/>
                <a:cs typeface="Times New Roman" pitchFamily="18" charset="0"/>
              </a:rPr>
              <a:t>6 312 руб. в месяц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Calibri"/>
              <a:cs typeface="Times New Roman" pitchFamily="18" charset="0"/>
            </a:endParaRPr>
          </a:p>
          <a:p>
            <a:pPr marL="0" marR="0" lvl="0" indent="0" algn="ctr" defTabSz="80565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 </a:t>
            </a:r>
            <a:endParaRPr kumimoji="0" lang="ru-RU" sz="2800" b="0" i="1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Levenim M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2403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8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1497</Words>
  <Application>Microsoft Office PowerPoint</Application>
  <PresentationFormat>Лист A4 (210x297 мм)</PresentationFormat>
  <Paragraphs>378</Paragraphs>
  <Slides>14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KaiTi</vt:lpstr>
      <vt:lpstr>Arial</vt:lpstr>
      <vt:lpstr>Arial Narrow</vt:lpstr>
      <vt:lpstr>Calibri</vt:lpstr>
      <vt:lpstr>Calibri Light</vt:lpstr>
      <vt:lpstr>Impact</vt:lpstr>
      <vt:lpstr>Levenim MT</vt:lpstr>
      <vt:lpstr>Palatino Linotype</vt:lpstr>
      <vt:lpstr>Times New Roman</vt:lpstr>
      <vt:lpstr>9_Тема Office</vt:lpstr>
      <vt:lpstr>28_Тема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Лисица Алексей Александрович</dc:creator>
  <cp:lastModifiedBy>Воскобоев Николай Николаевич</cp:lastModifiedBy>
  <cp:revision>28</cp:revision>
  <cp:lastPrinted>2024-04-16T12:01:08Z</cp:lastPrinted>
  <dcterms:created xsi:type="dcterms:W3CDTF">2024-03-06T13:09:17Z</dcterms:created>
  <dcterms:modified xsi:type="dcterms:W3CDTF">2024-04-16T19:33:14Z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4055042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